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7" r:id="rId3"/>
    <p:sldId id="263" r:id="rId4"/>
    <p:sldId id="291" r:id="rId5"/>
    <p:sldId id="309" r:id="rId6"/>
    <p:sldId id="308" r:id="rId7"/>
    <p:sldId id="310" r:id="rId8"/>
    <p:sldId id="312" r:id="rId9"/>
    <p:sldId id="323" r:id="rId10"/>
    <p:sldId id="274" r:id="rId11"/>
    <p:sldId id="275" r:id="rId12"/>
    <p:sldId id="341" r:id="rId13"/>
    <p:sldId id="336" r:id="rId14"/>
    <p:sldId id="324" r:id="rId15"/>
    <p:sldId id="292" r:id="rId16"/>
    <p:sldId id="325" r:id="rId17"/>
    <p:sldId id="327" r:id="rId18"/>
    <p:sldId id="259" r:id="rId19"/>
    <p:sldId id="260" r:id="rId20"/>
    <p:sldId id="337" r:id="rId21"/>
    <p:sldId id="266" r:id="rId22"/>
    <p:sldId id="342" r:id="rId23"/>
    <p:sldId id="339" r:id="rId24"/>
    <p:sldId id="270" r:id="rId25"/>
    <p:sldId id="338" r:id="rId26"/>
    <p:sldId id="326" r:id="rId27"/>
    <p:sldId id="329" r:id="rId28"/>
    <p:sldId id="330" r:id="rId29"/>
    <p:sldId id="257" r:id="rId30"/>
    <p:sldId id="271" r:id="rId31"/>
    <p:sldId id="331" r:id="rId32"/>
    <p:sldId id="276" r:id="rId33"/>
    <p:sldId id="332" r:id="rId34"/>
    <p:sldId id="328" r:id="rId35"/>
    <p:sldId id="285" r:id="rId36"/>
    <p:sldId id="261" r:id="rId37"/>
    <p:sldId id="278" r:id="rId38"/>
    <p:sldId id="264" r:id="rId39"/>
    <p:sldId id="343" r:id="rId40"/>
    <p:sldId id="340" r:id="rId41"/>
    <p:sldId id="262" r:id="rId42"/>
    <p:sldId id="333" r:id="rId43"/>
    <p:sldId id="258" r:id="rId44"/>
    <p:sldId id="272" r:id="rId45"/>
    <p:sldId id="273" r:id="rId46"/>
    <p:sldId id="334" r:id="rId47"/>
    <p:sldId id="265" r:id="rId48"/>
    <p:sldId id="335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2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22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81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8389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79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84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82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26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7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0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4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5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4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7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0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0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D2E49-501F-4C97-9EA1-F73E5515F5E4}" type="datetimeFigureOut">
              <a:rPr lang="en-US" smtClean="0"/>
              <a:t>18-Jan-21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BF624-614A-46FD-8F61-ED4920B95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0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90F60-E273-46CA-91DE-5F0F10D5EF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/>
              <a:t>Figures for exam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FC2F78-F05D-4BD6-A493-2E3320AABE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Brain &amp; eyeball</a:t>
            </a:r>
          </a:p>
        </p:txBody>
      </p:sp>
    </p:spTree>
    <p:extLst>
      <p:ext uri="{BB962C8B-B14F-4D97-AF65-F5344CB8AC3E}">
        <p14:creationId xmlns:p14="http://schemas.microsoft.com/office/powerpoint/2010/main" val="1221754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9717A-92DA-45F6-8243-99638C6E6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13064"/>
            <a:ext cx="9905998" cy="64807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Functional area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30A245-EED7-422A-A6AF-48C93E9C3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8994" y="953046"/>
            <a:ext cx="8790836" cy="5649721"/>
          </a:xfrm>
        </p:spPr>
      </p:pic>
    </p:spTree>
    <p:extLst>
      <p:ext uri="{BB962C8B-B14F-4D97-AF65-F5344CB8AC3E}">
        <p14:creationId xmlns:p14="http://schemas.microsoft.com/office/powerpoint/2010/main" val="392017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61AE6-4373-494B-B702-92D1C3539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6431"/>
            <a:ext cx="9905998" cy="57704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Functional area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505B7D-56AD-4938-A2B6-A0F6E550F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824" y="907742"/>
            <a:ext cx="8331175" cy="5748291"/>
          </a:xfrm>
        </p:spPr>
      </p:pic>
    </p:spTree>
    <p:extLst>
      <p:ext uri="{BB962C8B-B14F-4D97-AF65-F5344CB8AC3E}">
        <p14:creationId xmlns:p14="http://schemas.microsoft.com/office/powerpoint/2010/main" val="38335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38068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2AC2-F59D-493F-9FBC-0ED3CE09D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21942"/>
            <a:ext cx="8911687" cy="49714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CEREBRUM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A475A5-37C9-440B-B08B-90F01FB2A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7047" y="843378"/>
            <a:ext cx="7417903" cy="59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56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420EEB-6207-48C7-AA71-696A07934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225" y="339571"/>
            <a:ext cx="8233550" cy="617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19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8317BE-3CF8-4D34-A7EF-0D5451D3D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4600" y="322950"/>
            <a:ext cx="8282799" cy="621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09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20D1-16B0-4F16-813B-0A50F6B8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95308"/>
            <a:ext cx="9905998" cy="68358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PARTS OF BRAIN WITH NERVE ATTACHMENT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2DB381-69C8-421E-9B0B-DBBC7B427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9645" y="983202"/>
            <a:ext cx="10012709" cy="48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56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72D63D-6A3C-4824-8796-B41E90300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51" b="8611"/>
          <a:stretch/>
        </p:blipFill>
        <p:spPr>
          <a:xfrm>
            <a:off x="1406263" y="588145"/>
            <a:ext cx="9379474" cy="56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39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58" y="4072"/>
            <a:ext cx="8895523" cy="6853928"/>
          </a:xfrm>
        </p:spPr>
      </p:pic>
    </p:spTree>
    <p:extLst>
      <p:ext uri="{BB962C8B-B14F-4D97-AF65-F5344CB8AC3E}">
        <p14:creationId xmlns:p14="http://schemas.microsoft.com/office/powerpoint/2010/main" val="2831199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07113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C6BE-FCC0-4391-8768-7F5512840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33165"/>
            <a:ext cx="9905998" cy="61255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SUPERIOR VEIW OF CEREBRUM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34DA52-3296-4F5D-A620-58DF8375B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0509" y="823894"/>
            <a:ext cx="5970982" cy="590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00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BEC7A-C652-4B8E-BEBE-BA18E320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33165"/>
            <a:ext cx="8911687" cy="55041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CEREBELLUM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735FD1-2762-41F6-BFCE-6C09AD8BC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552" y="816746"/>
            <a:ext cx="8788894" cy="54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69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A4BFC4-4E93-462F-AE7B-9C85CC946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162" y="144261"/>
            <a:ext cx="8501676" cy="65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01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3F3B08-5617-4FC6-A0B3-37D436018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3" y="466648"/>
            <a:ext cx="10522874" cy="5924703"/>
          </a:xfrm>
        </p:spPr>
      </p:pic>
    </p:spTree>
    <p:extLst>
      <p:ext uri="{BB962C8B-B14F-4D97-AF65-F5344CB8AC3E}">
        <p14:creationId xmlns:p14="http://schemas.microsoft.com/office/powerpoint/2010/main" val="2854464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54E18-71D9-4868-B614-F1F288BFA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42044"/>
            <a:ext cx="9905998" cy="63919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Development of </a:t>
            </a:r>
            <a:r>
              <a:rPr lang="en-US" sz="3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cns</a:t>
            </a:r>
            <a:endParaRPr lang="en-US" sz="3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F292C2-C264-47B1-BD8C-93B5E3549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0450" y="781236"/>
            <a:ext cx="6447924" cy="6004630"/>
          </a:xfrm>
        </p:spPr>
      </p:pic>
    </p:spTree>
    <p:extLst>
      <p:ext uri="{BB962C8B-B14F-4D97-AF65-F5344CB8AC3E}">
        <p14:creationId xmlns:p14="http://schemas.microsoft.com/office/powerpoint/2010/main" val="306766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DE7613-0397-4FF2-AF89-8FF44CA32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2511"/>
          <a:stretch/>
        </p:blipFill>
        <p:spPr>
          <a:xfrm>
            <a:off x="1679939" y="328474"/>
            <a:ext cx="8832122" cy="5974671"/>
          </a:xfrm>
        </p:spPr>
      </p:pic>
    </p:spTree>
    <p:extLst>
      <p:ext uri="{BB962C8B-B14F-4D97-AF65-F5344CB8AC3E}">
        <p14:creationId xmlns:p14="http://schemas.microsoft.com/office/powerpoint/2010/main" val="169813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EAF8-811F-412D-93FA-AECD27B5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4186"/>
            <a:ext cx="9905998" cy="64807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Brain development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0F0F1A-59C1-46B7-A481-09784FFE9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7210" y="852256"/>
            <a:ext cx="6897580" cy="5921406"/>
          </a:xfrm>
        </p:spPr>
      </p:pic>
    </p:spTree>
    <p:extLst>
      <p:ext uri="{BB962C8B-B14F-4D97-AF65-F5344CB8AC3E}">
        <p14:creationId xmlns:p14="http://schemas.microsoft.com/office/powerpoint/2010/main" val="3296622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5A56F-6E9E-4935-ABCB-9BE46C2FB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4186"/>
            <a:ext cx="9905998" cy="69245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Medulla oblongata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84394D-2118-4870-BB13-233B1F8D7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121" y="958789"/>
            <a:ext cx="10002581" cy="5335479"/>
          </a:xfrm>
        </p:spPr>
      </p:pic>
    </p:spTree>
    <p:extLst>
      <p:ext uri="{BB962C8B-B14F-4D97-AF65-F5344CB8AC3E}">
        <p14:creationId xmlns:p14="http://schemas.microsoft.com/office/powerpoint/2010/main" val="2797850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30A42-C037-4ECA-B6D2-8E3D9DE6B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77554"/>
            <a:ext cx="9905998" cy="66582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202AF5-0AE1-4829-8C3E-422265C73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499" y="985421"/>
            <a:ext cx="8255002" cy="5695025"/>
          </a:xfrm>
        </p:spPr>
      </p:pic>
    </p:spTree>
    <p:extLst>
      <p:ext uri="{BB962C8B-B14F-4D97-AF65-F5344CB8AC3E}">
        <p14:creationId xmlns:p14="http://schemas.microsoft.com/office/powerpoint/2010/main" val="250657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0B2D-DEED-4D44-8423-6E949668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95309"/>
            <a:ext cx="9905998" cy="61255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Mid brain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7B734B-4389-4C7A-8F7A-4B817A42D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708" y="941034"/>
            <a:ext cx="9865407" cy="5353234"/>
          </a:xfrm>
        </p:spPr>
      </p:pic>
    </p:spTree>
    <p:extLst>
      <p:ext uri="{BB962C8B-B14F-4D97-AF65-F5344CB8AC3E}">
        <p14:creationId xmlns:p14="http://schemas.microsoft.com/office/powerpoint/2010/main" val="4175053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4A90A-A661-4AF8-A824-6560C681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13064"/>
            <a:ext cx="9905998" cy="72796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Mid brain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56F03E-D08A-435E-81FF-A1C8B6719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3377" y="792104"/>
            <a:ext cx="9442070" cy="5764055"/>
          </a:xfrm>
        </p:spPr>
      </p:pic>
    </p:spTree>
    <p:extLst>
      <p:ext uri="{BB962C8B-B14F-4D97-AF65-F5344CB8AC3E}">
        <p14:creationId xmlns:p14="http://schemas.microsoft.com/office/powerpoint/2010/main" val="36511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20BA-5F10-4224-ABCA-89873843E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95310"/>
            <a:ext cx="9905998" cy="64807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CEREBRUM – BOUNDARY OF LOBES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5B9658-1FB4-43FF-B2EC-AE9D71E87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4729" y="838269"/>
            <a:ext cx="6982542" cy="58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09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10" y="-12377"/>
            <a:ext cx="9608234" cy="6870377"/>
          </a:xfrm>
        </p:spPr>
      </p:pic>
    </p:spTree>
    <p:extLst>
      <p:ext uri="{BB962C8B-B14F-4D97-AF65-F5344CB8AC3E}">
        <p14:creationId xmlns:p14="http://schemas.microsoft.com/office/powerpoint/2010/main" val="890603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03" y="0"/>
            <a:ext cx="8651631" cy="6858000"/>
          </a:xfrm>
        </p:spPr>
      </p:pic>
    </p:spTree>
    <p:extLst>
      <p:ext uri="{BB962C8B-B14F-4D97-AF65-F5344CB8AC3E}">
        <p14:creationId xmlns:p14="http://schemas.microsoft.com/office/powerpoint/2010/main" val="1715075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09" y="-1"/>
            <a:ext cx="9384575" cy="6847225"/>
          </a:xfrm>
        </p:spPr>
      </p:pic>
    </p:spTree>
    <p:extLst>
      <p:ext uri="{BB962C8B-B14F-4D97-AF65-F5344CB8AC3E}">
        <p14:creationId xmlns:p14="http://schemas.microsoft.com/office/powerpoint/2010/main" val="2222321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6" y="0"/>
            <a:ext cx="10361655" cy="6858000"/>
          </a:xfrm>
        </p:spPr>
      </p:pic>
    </p:spTree>
    <p:extLst>
      <p:ext uri="{BB962C8B-B14F-4D97-AF65-F5344CB8AC3E}">
        <p14:creationId xmlns:p14="http://schemas.microsoft.com/office/powerpoint/2010/main" val="4186921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089" y="31880"/>
            <a:ext cx="5781821" cy="6794239"/>
          </a:xfrm>
        </p:spPr>
      </p:pic>
    </p:spTree>
    <p:extLst>
      <p:ext uri="{BB962C8B-B14F-4D97-AF65-F5344CB8AC3E}">
        <p14:creationId xmlns:p14="http://schemas.microsoft.com/office/powerpoint/2010/main" val="4173406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59" y="0"/>
            <a:ext cx="9612905" cy="6858000"/>
          </a:xfrm>
        </p:spPr>
      </p:pic>
    </p:spTree>
    <p:extLst>
      <p:ext uri="{BB962C8B-B14F-4D97-AF65-F5344CB8AC3E}">
        <p14:creationId xmlns:p14="http://schemas.microsoft.com/office/powerpoint/2010/main" val="3186653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78F83-B8B7-4AF7-8E54-366F45517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68676"/>
            <a:ext cx="9905998" cy="71021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Mid-cervical section of spinal cord showing the tracts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15D357-A697-4E31-B9A2-DD230AB92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813" y="1000957"/>
            <a:ext cx="9175197" cy="5246703"/>
          </a:xfrm>
        </p:spPr>
      </p:pic>
    </p:spTree>
    <p:extLst>
      <p:ext uri="{BB962C8B-B14F-4D97-AF65-F5344CB8AC3E}">
        <p14:creationId xmlns:p14="http://schemas.microsoft.com/office/powerpoint/2010/main" val="3262213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B87A2-926C-4773-89E9-5F11704B8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13064"/>
            <a:ext cx="9905998" cy="64807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Extrapyramidal tracts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473E7A-E7D7-4584-8303-BE6AB29B2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2175" y="1074198"/>
            <a:ext cx="7427649" cy="55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99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8C3A6-06AF-4613-BBC7-C189C16BB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158" y="204188"/>
            <a:ext cx="8911687" cy="47939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SPINAL CORD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738A3D-7614-40A5-862D-6F7839496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833" y="885547"/>
            <a:ext cx="8834334" cy="508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7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20CD08-4013-4DB9-9CF7-B1F4684DE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595" y="95435"/>
            <a:ext cx="7780810" cy="66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79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2DDC9-A234-465E-9F9F-6A572C6B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6432"/>
            <a:ext cx="9905998" cy="64807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Cerebrum – main sulcus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7F0E4E-6E93-4FE7-88BA-4C4D0B9C4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342" y="905521"/>
            <a:ext cx="9268690" cy="542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15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3A44-EBE1-48F2-8E4D-3933BD2D0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77554"/>
            <a:ext cx="9905998" cy="67470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Development of spinal cord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795765-2996-4ECB-AA52-6B8D139D6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311" y="852256"/>
            <a:ext cx="8100201" cy="5797118"/>
          </a:xfrm>
        </p:spPr>
      </p:pic>
    </p:spTree>
    <p:extLst>
      <p:ext uri="{BB962C8B-B14F-4D97-AF65-F5344CB8AC3E}">
        <p14:creationId xmlns:p14="http://schemas.microsoft.com/office/powerpoint/2010/main" val="947053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66D73-F909-4B46-9A21-11D46D367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4186"/>
            <a:ext cx="9905998" cy="58592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Lateral spinothalamic tract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B368DB-2988-4174-B9DB-2B9C8F507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0365" y="868880"/>
            <a:ext cx="2388093" cy="5867232"/>
          </a:xfrm>
        </p:spPr>
      </p:pic>
    </p:spTree>
    <p:extLst>
      <p:ext uri="{BB962C8B-B14F-4D97-AF65-F5344CB8AC3E}">
        <p14:creationId xmlns:p14="http://schemas.microsoft.com/office/powerpoint/2010/main" val="386590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AFDA4-1862-4716-9817-A5685F1DF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24288"/>
            <a:ext cx="9905998" cy="54153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Anterior spinothalamic tract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B39860-C8DA-4A6E-A87C-819F3A004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4292" y="763480"/>
            <a:ext cx="3783415" cy="5970232"/>
          </a:xfrm>
        </p:spPr>
      </p:pic>
    </p:spTree>
    <p:extLst>
      <p:ext uri="{BB962C8B-B14F-4D97-AF65-F5344CB8AC3E}">
        <p14:creationId xmlns:p14="http://schemas.microsoft.com/office/powerpoint/2010/main" val="4135173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E9E9-7C50-47ED-AF95-96F5A31B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24288"/>
            <a:ext cx="9905998" cy="55041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Corticospinal tracts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8C9A7F-DC13-4929-B425-1015783D3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6206" y="674703"/>
            <a:ext cx="4439587" cy="6059009"/>
          </a:xfrm>
        </p:spPr>
      </p:pic>
    </p:spTree>
    <p:extLst>
      <p:ext uri="{BB962C8B-B14F-4D97-AF65-F5344CB8AC3E}">
        <p14:creationId xmlns:p14="http://schemas.microsoft.com/office/powerpoint/2010/main" val="1584783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B227C-7E58-4E0D-AE0F-892E5E41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77554"/>
            <a:ext cx="9905998" cy="54153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Layers of eyeball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A6D3EB-908B-4315-9300-B163D9F63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304" y="847817"/>
            <a:ext cx="7787391" cy="5832629"/>
          </a:xfrm>
        </p:spPr>
      </p:pic>
    </p:spTree>
    <p:extLst>
      <p:ext uri="{BB962C8B-B14F-4D97-AF65-F5344CB8AC3E}">
        <p14:creationId xmlns:p14="http://schemas.microsoft.com/office/powerpoint/2010/main" val="3933926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F248-E479-413D-89C3-FDD029530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24287"/>
            <a:ext cx="9905998" cy="63031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Histological structure of cornea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502D2B-342E-446C-ABE2-450797979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785" y="754602"/>
            <a:ext cx="10115254" cy="5415378"/>
          </a:xfrm>
        </p:spPr>
      </p:pic>
    </p:spTree>
    <p:extLst>
      <p:ext uri="{BB962C8B-B14F-4D97-AF65-F5344CB8AC3E}">
        <p14:creationId xmlns:p14="http://schemas.microsoft.com/office/powerpoint/2010/main" val="2256129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B4F09-5B61-43D1-98C2-8498F8A3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77553"/>
            <a:ext cx="9905998" cy="62143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Histological structure of retina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8573BF-7879-497E-A093-B4DE3572D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1654" y="914400"/>
            <a:ext cx="6928692" cy="5850385"/>
          </a:xfrm>
        </p:spPr>
      </p:pic>
    </p:spTree>
    <p:extLst>
      <p:ext uri="{BB962C8B-B14F-4D97-AF65-F5344CB8AC3E}">
        <p14:creationId xmlns:p14="http://schemas.microsoft.com/office/powerpoint/2010/main" val="2205237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4F17B-F5BD-429D-963C-86899AE96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33166"/>
            <a:ext cx="9905998" cy="64807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Visual pathway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A27289-89C9-4C56-AA08-C76CF8E9C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2431" y="852256"/>
            <a:ext cx="5447138" cy="5872578"/>
          </a:xfrm>
        </p:spPr>
      </p:pic>
    </p:spTree>
    <p:extLst>
      <p:ext uri="{BB962C8B-B14F-4D97-AF65-F5344CB8AC3E}">
        <p14:creationId xmlns:p14="http://schemas.microsoft.com/office/powerpoint/2010/main" val="2294042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845028-E0E1-446D-9C7D-8BAB6252F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9371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43D94-8F9E-4464-A067-E053D2F48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4186"/>
            <a:ext cx="9905998" cy="59480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Cerebrum – main sulcus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63294C-0831-41D8-99A6-4CDFF2D4F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3471" y="887766"/>
            <a:ext cx="7665058" cy="563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47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3636D-E89C-40C4-980C-DA78282C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95310"/>
            <a:ext cx="9905998" cy="68358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Cerebrum – main sulcus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9BDECE-D6E7-40D1-B318-34E062187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924" y="1038687"/>
            <a:ext cx="9628152" cy="55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83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AC804-9EFB-45D4-AD0A-53914B97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4186"/>
            <a:ext cx="9905998" cy="64807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Cerebrum – main sulcus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07DAC4-23E5-4015-A4C1-5FFF5FFF3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5156" y="934590"/>
            <a:ext cx="6841688" cy="57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39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D65D-604B-4CED-96A2-22FB9BD3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42043"/>
            <a:ext cx="9905998" cy="62143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Sulcus &amp; gyrus of inferior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F8E609-EC4F-4A4A-8F12-5877037C2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5358" y="870011"/>
            <a:ext cx="6223231" cy="59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3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0928-9B3D-4B82-BE25-BCA906CE3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68676"/>
            <a:ext cx="9905998" cy="61255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Cerebrum – white mater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CC146C-F31C-40A8-82DF-C4E6DBA6C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8877" y="867478"/>
            <a:ext cx="6714245" cy="58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23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1634</TotalTime>
  <Words>104</Words>
  <Application>Microsoft Office PowerPoint</Application>
  <PresentationFormat>Widescreen</PresentationFormat>
  <Paragraphs>33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Tw Cen MT</vt:lpstr>
      <vt:lpstr>Circuit</vt:lpstr>
      <vt:lpstr>Figures for exam</vt:lpstr>
      <vt:lpstr>SUPERIOR VEIW OF CEREBRUM</vt:lpstr>
      <vt:lpstr>CEREBRUM – BOUNDARY OF LOBES</vt:lpstr>
      <vt:lpstr>Cerebrum – main sulcus</vt:lpstr>
      <vt:lpstr>Cerebrum – main sulcus</vt:lpstr>
      <vt:lpstr>Cerebrum – main sulcus</vt:lpstr>
      <vt:lpstr>Cerebrum – main sulcus</vt:lpstr>
      <vt:lpstr>Sulcus &amp; gyrus of inferior surface</vt:lpstr>
      <vt:lpstr>Cerebrum – white mater</vt:lpstr>
      <vt:lpstr>Functional area</vt:lpstr>
      <vt:lpstr>Functional area</vt:lpstr>
      <vt:lpstr>PowerPoint Presentation</vt:lpstr>
      <vt:lpstr>CEREBRUM</vt:lpstr>
      <vt:lpstr>PowerPoint Presentation</vt:lpstr>
      <vt:lpstr>PowerPoint Presentation</vt:lpstr>
      <vt:lpstr>PARTS OF BRAIN WITH NERVE ATTACHMENT</vt:lpstr>
      <vt:lpstr>PowerPoint Presentation</vt:lpstr>
      <vt:lpstr>PowerPoint Presentation</vt:lpstr>
      <vt:lpstr>PowerPoint Presentation</vt:lpstr>
      <vt:lpstr>CEREBELLUM</vt:lpstr>
      <vt:lpstr>PowerPoint Presentation</vt:lpstr>
      <vt:lpstr>PowerPoint Presentation</vt:lpstr>
      <vt:lpstr>Development of cns</vt:lpstr>
      <vt:lpstr>PowerPoint Presentation</vt:lpstr>
      <vt:lpstr>Brain development</vt:lpstr>
      <vt:lpstr>Medulla oblongata</vt:lpstr>
      <vt:lpstr>pons</vt:lpstr>
      <vt:lpstr>Mid brain</vt:lpstr>
      <vt:lpstr>Mid brain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Mid-cervical section of spinal cord showing the tracts </vt:lpstr>
      <vt:lpstr>Extrapyramidal tracts</vt:lpstr>
      <vt:lpstr>SPINAL CORD</vt:lpstr>
      <vt:lpstr>PowerPoint Presentation</vt:lpstr>
      <vt:lpstr>Development of spinal cord</vt:lpstr>
      <vt:lpstr>Lateral spinothalamic tract</vt:lpstr>
      <vt:lpstr>Anterior spinothalamic tract</vt:lpstr>
      <vt:lpstr>Corticospinal tracts</vt:lpstr>
      <vt:lpstr>Layers of eyeball</vt:lpstr>
      <vt:lpstr>Histological structure of cornea</vt:lpstr>
      <vt:lpstr>Histological structure of retina</vt:lpstr>
      <vt:lpstr>Visual pathway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Sharmin Binte Anwar</dc:creator>
  <cp:lastModifiedBy>Sharmin Binte Anwar</cp:lastModifiedBy>
  <cp:revision>27</cp:revision>
  <dcterms:created xsi:type="dcterms:W3CDTF">2021-01-14T15:43:59Z</dcterms:created>
  <dcterms:modified xsi:type="dcterms:W3CDTF">2021-01-18T18:41:08Z</dcterms:modified>
</cp:coreProperties>
</file>