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9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73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1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2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8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2F99-E387-4757-B41B-1A3792E2F837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A6F2-AADA-4195-AE43-17F65D43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7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735" y="1122363"/>
            <a:ext cx="9646276" cy="23876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MENINGES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9" y="0"/>
            <a:ext cx="10564312" cy="6858000"/>
          </a:xfrm>
        </p:spPr>
      </p:pic>
    </p:spTree>
    <p:extLst>
      <p:ext uri="{BB962C8B-B14F-4D97-AF65-F5344CB8AC3E}">
        <p14:creationId xmlns:p14="http://schemas.microsoft.com/office/powerpoint/2010/main" val="345345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6366"/>
            <a:ext cx="8319751" cy="6802740"/>
          </a:xfrm>
        </p:spPr>
      </p:pic>
    </p:spTree>
    <p:extLst>
      <p:ext uri="{BB962C8B-B14F-4D97-AF65-F5344CB8AC3E}">
        <p14:creationId xmlns:p14="http://schemas.microsoft.com/office/powerpoint/2010/main" val="394257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45" y="583592"/>
            <a:ext cx="8653517" cy="5557481"/>
          </a:xfrm>
        </p:spPr>
      </p:pic>
    </p:spTree>
    <p:extLst>
      <p:ext uri="{BB962C8B-B14F-4D97-AF65-F5344CB8AC3E}">
        <p14:creationId xmlns:p14="http://schemas.microsoft.com/office/powerpoint/2010/main" val="31962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4" y="0"/>
            <a:ext cx="6162935" cy="6861401"/>
          </a:xfrm>
        </p:spPr>
      </p:pic>
    </p:spTree>
    <p:extLst>
      <p:ext uri="{BB962C8B-B14F-4D97-AF65-F5344CB8AC3E}">
        <p14:creationId xmlns:p14="http://schemas.microsoft.com/office/powerpoint/2010/main" val="211936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73" y="28110"/>
            <a:ext cx="6184004" cy="6829890"/>
          </a:xfrm>
        </p:spPr>
      </p:pic>
    </p:spTree>
    <p:extLst>
      <p:ext uri="{BB962C8B-B14F-4D97-AF65-F5344CB8AC3E}">
        <p14:creationId xmlns:p14="http://schemas.microsoft.com/office/powerpoint/2010/main" val="385564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88" y="309489"/>
            <a:ext cx="9103007" cy="6175718"/>
          </a:xfrm>
        </p:spPr>
      </p:pic>
    </p:spTree>
    <p:extLst>
      <p:ext uri="{BB962C8B-B14F-4D97-AF65-F5344CB8AC3E}">
        <p14:creationId xmlns:p14="http://schemas.microsoft.com/office/powerpoint/2010/main" val="131794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6104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</TotalTime>
  <Words>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MENINGES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</dc:title>
  <dc:creator>Asus</dc:creator>
  <cp:lastModifiedBy>Asus</cp:lastModifiedBy>
  <cp:revision>2</cp:revision>
  <dcterms:created xsi:type="dcterms:W3CDTF">2020-12-11T15:31:01Z</dcterms:created>
  <dcterms:modified xsi:type="dcterms:W3CDTF">2020-12-11T15:40:38Z</dcterms:modified>
</cp:coreProperties>
</file>