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2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8" r:id="rId4"/>
    <p:sldId id="259" r:id="rId5"/>
    <p:sldId id="271" r:id="rId6"/>
    <p:sldId id="258" r:id="rId7"/>
    <p:sldId id="260" r:id="rId8"/>
    <p:sldId id="279" r:id="rId9"/>
    <p:sldId id="286" r:id="rId10"/>
    <p:sldId id="288" r:id="rId11"/>
    <p:sldId id="287" r:id="rId12"/>
    <p:sldId id="285" r:id="rId13"/>
    <p:sldId id="267" r:id="rId14"/>
    <p:sldId id="272" r:id="rId15"/>
    <p:sldId id="273" r:id="rId16"/>
    <p:sldId id="261" r:id="rId17"/>
    <p:sldId id="283" r:id="rId18"/>
    <p:sldId id="274" r:id="rId19"/>
    <p:sldId id="278" r:id="rId20"/>
    <p:sldId id="262" r:id="rId21"/>
    <p:sldId id="263" r:id="rId22"/>
    <p:sldId id="270" r:id="rId23"/>
    <p:sldId id="275" r:id="rId24"/>
    <p:sldId id="276" r:id="rId25"/>
    <p:sldId id="277" r:id="rId26"/>
    <p:sldId id="284" r:id="rId27"/>
    <p:sldId id="269" r:id="rId28"/>
    <p:sldId id="264" r:id="rId29"/>
    <p:sldId id="280" r:id="rId30"/>
    <p:sldId id="290" r:id="rId31"/>
    <p:sldId id="289" r:id="rId32"/>
    <p:sldId id="281" r:id="rId33"/>
    <p:sldId id="282" r:id="rId34"/>
    <p:sldId id="265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F854-481E-408C-9F43-44DBD87D25E7}" type="datetimeFigureOut">
              <a:rPr lang="en-US" smtClean="0"/>
              <a:t>20-Nov-20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8AF0-0F88-40A1-9C2E-3089851B5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0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F854-481E-408C-9F43-44DBD87D25E7}" type="datetimeFigureOut">
              <a:rPr lang="en-US" smtClean="0"/>
              <a:t>20-Nov-20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8AF0-0F88-40A1-9C2E-3089851B5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59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F854-481E-408C-9F43-44DBD87D25E7}" type="datetimeFigureOut">
              <a:rPr lang="en-US" smtClean="0"/>
              <a:t>20-Nov-20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8AF0-0F88-40A1-9C2E-3089851B5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63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F854-481E-408C-9F43-44DBD87D25E7}" type="datetimeFigureOut">
              <a:rPr lang="en-US" smtClean="0"/>
              <a:t>20-Nov-20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8AF0-0F88-40A1-9C2E-3089851B5E5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5129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F854-481E-408C-9F43-44DBD87D25E7}" type="datetimeFigureOut">
              <a:rPr lang="en-US" smtClean="0"/>
              <a:t>20-Nov-20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8AF0-0F88-40A1-9C2E-3089851B5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91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F854-481E-408C-9F43-44DBD87D25E7}" type="datetimeFigureOut">
              <a:rPr lang="en-US" smtClean="0"/>
              <a:t>20-Nov-20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8AF0-0F88-40A1-9C2E-3089851B5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97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F854-481E-408C-9F43-44DBD87D25E7}" type="datetimeFigureOut">
              <a:rPr lang="en-US" smtClean="0"/>
              <a:t>20-Nov-20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8AF0-0F88-40A1-9C2E-3089851B5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30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F854-481E-408C-9F43-44DBD87D25E7}" type="datetimeFigureOut">
              <a:rPr lang="en-US" smtClean="0"/>
              <a:t>20-Nov-20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8AF0-0F88-40A1-9C2E-3089851B5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F854-481E-408C-9F43-44DBD87D25E7}" type="datetimeFigureOut">
              <a:rPr lang="en-US" smtClean="0"/>
              <a:t>20-Nov-20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8AF0-0F88-40A1-9C2E-3089851B5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5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F854-481E-408C-9F43-44DBD87D25E7}" type="datetimeFigureOut">
              <a:rPr lang="en-US" smtClean="0"/>
              <a:t>20-Nov-20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8AF0-0F88-40A1-9C2E-3089851B5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4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F854-481E-408C-9F43-44DBD87D25E7}" type="datetimeFigureOut">
              <a:rPr lang="en-US" smtClean="0"/>
              <a:t>20-Nov-20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8AF0-0F88-40A1-9C2E-3089851B5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1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F854-481E-408C-9F43-44DBD87D25E7}" type="datetimeFigureOut">
              <a:rPr lang="en-US" smtClean="0"/>
              <a:t>20-Nov-20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8AF0-0F88-40A1-9C2E-3089851B5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0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F854-481E-408C-9F43-44DBD87D25E7}" type="datetimeFigureOut">
              <a:rPr lang="en-US" smtClean="0"/>
              <a:t>20-Nov-20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8AF0-0F88-40A1-9C2E-3089851B5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96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F854-481E-408C-9F43-44DBD87D25E7}" type="datetimeFigureOut">
              <a:rPr lang="en-US" smtClean="0"/>
              <a:t>20-Nov-20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8AF0-0F88-40A1-9C2E-3089851B5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6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F854-481E-408C-9F43-44DBD87D25E7}" type="datetimeFigureOut">
              <a:rPr lang="en-US" smtClean="0"/>
              <a:t>20-Nov-20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8AF0-0F88-40A1-9C2E-3089851B5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7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F854-481E-408C-9F43-44DBD87D25E7}" type="datetimeFigureOut">
              <a:rPr lang="en-US" smtClean="0"/>
              <a:t>20-Nov-20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8AF0-0F88-40A1-9C2E-3089851B5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F854-481E-408C-9F43-44DBD87D25E7}" type="datetimeFigureOut">
              <a:rPr lang="en-US" smtClean="0"/>
              <a:t>20-Nov-20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8AF0-0F88-40A1-9C2E-3089851B5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0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6BF854-481E-408C-9F43-44DBD87D25E7}" type="datetimeFigureOut">
              <a:rPr lang="en-US" smtClean="0"/>
              <a:t>20-Nov-20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9BA8AF0-0F88-40A1-9C2E-3089851B5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CBDDAA-4161-4F60-9F0D-ED9A26CF5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526959"/>
            <a:ext cx="8689976" cy="2654424"/>
          </a:xfrm>
        </p:spPr>
        <p:txBody>
          <a:bodyPr>
            <a:normAutofit fontScale="90000"/>
          </a:bodyPr>
          <a:lstStyle/>
          <a:p>
            <a:r>
              <a:rPr lang="en-US" sz="9600" b="1" dirty="0"/>
              <a:t>Nervous tissue</a:t>
            </a:r>
          </a:p>
        </p:txBody>
      </p:sp>
    </p:spTree>
    <p:extLst>
      <p:ext uri="{BB962C8B-B14F-4D97-AF65-F5344CB8AC3E}">
        <p14:creationId xmlns:p14="http://schemas.microsoft.com/office/powerpoint/2010/main" val="1313184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EE123-6B2E-4C25-95F6-D91B246AD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37351"/>
            <a:ext cx="10364451" cy="949911"/>
          </a:xfrm>
        </p:spPr>
        <p:txBody>
          <a:bodyPr>
            <a:normAutofit/>
          </a:bodyPr>
          <a:lstStyle/>
          <a:p>
            <a:r>
              <a:rPr lang="en-US" sz="4400" b="1" dirty="0"/>
              <a:t>Myelination in </a:t>
            </a:r>
            <a:r>
              <a:rPr lang="en-US" sz="4400" b="1" dirty="0" err="1"/>
              <a:t>Cns</a:t>
            </a:r>
            <a:r>
              <a:rPr lang="en-US" sz="4400" b="1" dirty="0"/>
              <a:t> &amp; </a:t>
            </a:r>
            <a:r>
              <a:rPr lang="en-US" sz="4400" b="1" dirty="0" err="1"/>
              <a:t>pns</a:t>
            </a:r>
            <a:endParaRPr lang="en-US" sz="4400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6EB4FCD-84AA-49F6-A786-0A9413D196E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705" y="1189609"/>
            <a:ext cx="7581530" cy="4864961"/>
          </a:xfrm>
        </p:spPr>
      </p:pic>
    </p:spTree>
    <p:extLst>
      <p:ext uri="{BB962C8B-B14F-4D97-AF65-F5344CB8AC3E}">
        <p14:creationId xmlns:p14="http://schemas.microsoft.com/office/powerpoint/2010/main" val="1659094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A80C837-872F-48AF-8B03-B1D31481E35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18" y="834501"/>
            <a:ext cx="7856738" cy="5131293"/>
          </a:xfrm>
        </p:spPr>
      </p:pic>
    </p:spTree>
    <p:extLst>
      <p:ext uri="{BB962C8B-B14F-4D97-AF65-F5344CB8AC3E}">
        <p14:creationId xmlns:p14="http://schemas.microsoft.com/office/powerpoint/2010/main" val="1465623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5588831-1D8E-464D-BB18-5A83384DB80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36" y="1313895"/>
            <a:ext cx="5495277" cy="4394447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7A58262-D663-43B4-B8A6-9DEAF75A829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513" y="1935331"/>
            <a:ext cx="4971495" cy="3080551"/>
          </a:xfrm>
        </p:spPr>
      </p:pic>
    </p:spTree>
    <p:extLst>
      <p:ext uri="{BB962C8B-B14F-4D97-AF65-F5344CB8AC3E}">
        <p14:creationId xmlns:p14="http://schemas.microsoft.com/office/powerpoint/2010/main" val="1419747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E749A-9EF3-419D-99C4-59D3959F7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10719"/>
            <a:ext cx="10364451" cy="878889"/>
          </a:xfrm>
        </p:spPr>
        <p:txBody>
          <a:bodyPr>
            <a:normAutofit/>
          </a:bodyPr>
          <a:lstStyle/>
          <a:p>
            <a:r>
              <a:rPr lang="en-US" sz="4400" b="1" dirty="0"/>
              <a:t>neuron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35873AC-6631-4DDA-B5EA-CBE4B15B0E1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25" y="1535837"/>
            <a:ext cx="5169628" cy="3891379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897812-7521-491D-AD19-802C7104FB8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353" y="1535837"/>
            <a:ext cx="5530921" cy="4048217"/>
          </a:xfrm>
        </p:spPr>
      </p:pic>
    </p:spTree>
    <p:extLst>
      <p:ext uri="{BB962C8B-B14F-4D97-AF65-F5344CB8AC3E}">
        <p14:creationId xmlns:p14="http://schemas.microsoft.com/office/powerpoint/2010/main" val="1999318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37C7C36-EB66-4060-8CEB-F962ED42F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66331"/>
            <a:ext cx="10364451" cy="800469"/>
          </a:xfrm>
        </p:spPr>
        <p:txBody>
          <a:bodyPr>
            <a:normAutofit/>
          </a:bodyPr>
          <a:lstStyle/>
          <a:p>
            <a:r>
              <a:rPr lang="en-US" sz="4400" b="1" dirty="0"/>
              <a:t>Structure of neuron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F02DD6D-F545-4FB1-9718-A753DAD33FF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/>
          <a:stretch/>
        </p:blipFill>
        <p:spPr>
          <a:xfrm>
            <a:off x="2373818" y="1066800"/>
            <a:ext cx="7444363" cy="5623672"/>
          </a:xfrm>
        </p:spPr>
      </p:pic>
    </p:spTree>
    <p:extLst>
      <p:ext uri="{BB962C8B-B14F-4D97-AF65-F5344CB8AC3E}">
        <p14:creationId xmlns:p14="http://schemas.microsoft.com/office/powerpoint/2010/main" val="965922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F3D4E93-9C33-424F-A57C-E69B5B6F7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90617"/>
            <a:ext cx="10364451" cy="798991"/>
          </a:xfrm>
        </p:spPr>
        <p:txBody>
          <a:bodyPr/>
          <a:lstStyle/>
          <a:p>
            <a:r>
              <a:rPr lang="en-US" b="1" dirty="0"/>
              <a:t>Structure of neuron</a:t>
            </a:r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646A940-3518-48EE-A8EE-0C129B50B5A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412" y="1571349"/>
            <a:ext cx="4074848" cy="4589754"/>
          </a:xfr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DF068B35-2F55-4D61-86C7-4859AEF8BFD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51" y="1438183"/>
            <a:ext cx="3879540" cy="5029200"/>
          </a:xfrm>
        </p:spPr>
      </p:pic>
    </p:spTree>
    <p:extLst>
      <p:ext uri="{BB962C8B-B14F-4D97-AF65-F5344CB8AC3E}">
        <p14:creationId xmlns:p14="http://schemas.microsoft.com/office/powerpoint/2010/main" val="3657255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E8A68-E966-4C59-B0DC-CAFCEFE2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55108"/>
            <a:ext cx="10364451" cy="798990"/>
          </a:xfrm>
        </p:spPr>
        <p:txBody>
          <a:bodyPr/>
          <a:lstStyle/>
          <a:p>
            <a:r>
              <a:rPr lang="en-US" b="1" dirty="0"/>
              <a:t>Structure of neuron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4258CE-74E6-4D92-8ECD-B047AA372BD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487" y="1473694"/>
            <a:ext cx="6507332" cy="4554244"/>
          </a:xfrm>
        </p:spPr>
      </p:pic>
    </p:spTree>
    <p:extLst>
      <p:ext uri="{BB962C8B-B14F-4D97-AF65-F5344CB8AC3E}">
        <p14:creationId xmlns:p14="http://schemas.microsoft.com/office/powerpoint/2010/main" val="563457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AF84D-0C51-4E50-B4F8-34B93B756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37351"/>
            <a:ext cx="10364451" cy="949911"/>
          </a:xfrm>
        </p:spPr>
        <p:txBody>
          <a:bodyPr/>
          <a:lstStyle/>
          <a:p>
            <a:r>
              <a:rPr lang="en-US" b="1" dirty="0"/>
              <a:t>Structure of neuron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AEFFA9-1DB5-4D01-B810-CCE317C7D6E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014" y="1411550"/>
            <a:ext cx="7403976" cy="4483223"/>
          </a:xfrm>
        </p:spPr>
      </p:pic>
    </p:spTree>
    <p:extLst>
      <p:ext uri="{BB962C8B-B14F-4D97-AF65-F5344CB8AC3E}">
        <p14:creationId xmlns:p14="http://schemas.microsoft.com/office/powerpoint/2010/main" val="4164581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34FA10-89D0-47AD-A449-64D8F9C6326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33" y="790113"/>
            <a:ext cx="6676008" cy="5051394"/>
          </a:xfrm>
        </p:spPr>
      </p:pic>
    </p:spTree>
    <p:extLst>
      <p:ext uri="{BB962C8B-B14F-4D97-AF65-F5344CB8AC3E}">
        <p14:creationId xmlns:p14="http://schemas.microsoft.com/office/powerpoint/2010/main" val="3869575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817820B-E14D-4BB3-B173-4878372E621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10" y="1056443"/>
            <a:ext cx="4654166" cy="4084675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669ABFC-1258-4845-B3B6-CCA95049FB3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996" y="1411551"/>
            <a:ext cx="5734975" cy="3844030"/>
          </a:xfrm>
        </p:spPr>
      </p:pic>
    </p:spTree>
    <p:extLst>
      <p:ext uri="{BB962C8B-B14F-4D97-AF65-F5344CB8AC3E}">
        <p14:creationId xmlns:p14="http://schemas.microsoft.com/office/powerpoint/2010/main" val="1351579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58BB5-A3AF-4E8D-90C7-571F369B5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92963"/>
            <a:ext cx="10364451" cy="1207363"/>
          </a:xfrm>
        </p:spPr>
        <p:txBody>
          <a:bodyPr>
            <a:normAutofit/>
          </a:bodyPr>
          <a:lstStyle/>
          <a:p>
            <a:r>
              <a:rPr lang="en-US" sz="4000" b="1" dirty="0"/>
              <a:t>Function, Composition &amp; organization   of nervous tissue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962A6C1E-E173-4481-87BA-EA8DB5745B7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987" y="1571348"/>
            <a:ext cx="7918882" cy="4767307"/>
          </a:xfrm>
        </p:spPr>
      </p:pic>
    </p:spTree>
    <p:extLst>
      <p:ext uri="{BB962C8B-B14F-4D97-AF65-F5344CB8AC3E}">
        <p14:creationId xmlns:p14="http://schemas.microsoft.com/office/powerpoint/2010/main" val="2048084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B353A6-C9CD-4C69-9D88-7DB82216AF0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179" y="985421"/>
            <a:ext cx="7137646" cy="4793941"/>
          </a:xfrm>
        </p:spPr>
      </p:pic>
    </p:spTree>
    <p:extLst>
      <p:ext uri="{BB962C8B-B14F-4D97-AF65-F5344CB8AC3E}">
        <p14:creationId xmlns:p14="http://schemas.microsoft.com/office/powerpoint/2010/main" val="916220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39D40C1-938E-4E88-ABC9-544D7BA6EA3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217" y="826753"/>
            <a:ext cx="7853565" cy="5204493"/>
          </a:xfrm>
        </p:spPr>
      </p:pic>
    </p:spTree>
    <p:extLst>
      <p:ext uri="{BB962C8B-B14F-4D97-AF65-F5344CB8AC3E}">
        <p14:creationId xmlns:p14="http://schemas.microsoft.com/office/powerpoint/2010/main" val="2737938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E3D1BDC6-808D-4E6C-89D3-9A3FC0882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10719"/>
            <a:ext cx="10364451" cy="958788"/>
          </a:xfrm>
        </p:spPr>
        <p:txBody>
          <a:bodyPr>
            <a:normAutofit/>
          </a:bodyPr>
          <a:lstStyle/>
          <a:p>
            <a:r>
              <a:rPr lang="en-US" sz="4000" b="1" dirty="0"/>
              <a:t>According to polarity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D73D37C6-B440-48CA-94BB-68F5D799BAE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34" y="1269507"/>
            <a:ext cx="6800294" cy="4643021"/>
          </a:xfrm>
        </p:spPr>
      </p:pic>
    </p:spTree>
    <p:extLst>
      <p:ext uri="{BB962C8B-B14F-4D97-AF65-F5344CB8AC3E}">
        <p14:creationId xmlns:p14="http://schemas.microsoft.com/office/powerpoint/2010/main" val="3723211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B74CFBA-CCA1-438C-8282-E6CEA4AA7F0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82" y="789709"/>
            <a:ext cx="6511636" cy="5320145"/>
          </a:xfrm>
        </p:spPr>
      </p:pic>
    </p:spTree>
    <p:extLst>
      <p:ext uri="{BB962C8B-B14F-4D97-AF65-F5344CB8AC3E}">
        <p14:creationId xmlns:p14="http://schemas.microsoft.com/office/powerpoint/2010/main" val="1373426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6BC576B-3D38-4AD7-8467-FE18255166D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1" y="748145"/>
            <a:ext cx="7204364" cy="5167746"/>
          </a:xfrm>
        </p:spPr>
      </p:pic>
    </p:spTree>
    <p:extLst>
      <p:ext uri="{BB962C8B-B14F-4D97-AF65-F5344CB8AC3E}">
        <p14:creationId xmlns:p14="http://schemas.microsoft.com/office/powerpoint/2010/main" val="1577448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216382D-8EBC-4591-B9A1-AAA631DCAE2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066801"/>
            <a:ext cx="6483927" cy="4987770"/>
          </a:xfrm>
        </p:spPr>
      </p:pic>
    </p:spTree>
    <p:extLst>
      <p:ext uri="{BB962C8B-B14F-4D97-AF65-F5344CB8AC3E}">
        <p14:creationId xmlns:p14="http://schemas.microsoft.com/office/powerpoint/2010/main" val="3332537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2DAD13-E046-4619-8C80-6F596C7549A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64" y="1025236"/>
            <a:ext cx="6553200" cy="4904509"/>
          </a:xfrm>
        </p:spPr>
      </p:pic>
    </p:spTree>
    <p:extLst>
      <p:ext uri="{BB962C8B-B14F-4D97-AF65-F5344CB8AC3E}">
        <p14:creationId xmlns:p14="http://schemas.microsoft.com/office/powerpoint/2010/main" val="2570409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E532F3-9A36-4183-AEB9-AD8F0F307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59799"/>
            <a:ext cx="10364451" cy="629910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According to function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7F0F93-0E43-4878-9A3B-951D804A181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789709"/>
            <a:ext cx="4986167" cy="5273740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92E93C2-0741-4B1D-A6E4-6A6A9F4EABE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942" y="928255"/>
            <a:ext cx="5502350" cy="5135194"/>
          </a:xfrm>
        </p:spPr>
      </p:pic>
    </p:spTree>
    <p:extLst>
      <p:ext uri="{BB962C8B-B14F-4D97-AF65-F5344CB8AC3E}">
        <p14:creationId xmlns:p14="http://schemas.microsoft.com/office/powerpoint/2010/main" val="2297866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EA261D-57F1-4098-A1C3-718E91B39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01841"/>
            <a:ext cx="10364451" cy="764959"/>
          </a:xfrm>
        </p:spPr>
        <p:txBody>
          <a:bodyPr>
            <a:normAutofit/>
          </a:bodyPr>
          <a:lstStyle/>
          <a:p>
            <a:r>
              <a:rPr lang="en-US" sz="4400" b="1" dirty="0"/>
              <a:t>According to length of axon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C1BE8C0-F956-4F59-BF5A-BFE9D562C3F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75534"/>
            <a:ext cx="5105400" cy="3586579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087B7AB-F9DB-4FB5-8F2D-21F80878664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49279"/>
            <a:ext cx="5182226" cy="4196919"/>
          </a:xfrm>
        </p:spPr>
      </p:pic>
    </p:spTree>
    <p:extLst>
      <p:ext uri="{BB962C8B-B14F-4D97-AF65-F5344CB8AC3E}">
        <p14:creationId xmlns:p14="http://schemas.microsoft.com/office/powerpoint/2010/main" val="3869469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37E31-70B7-4A8C-8ED0-D3C2012D1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10719"/>
            <a:ext cx="10364451" cy="756081"/>
          </a:xfrm>
        </p:spPr>
        <p:txBody>
          <a:bodyPr>
            <a:normAutofit/>
          </a:bodyPr>
          <a:lstStyle/>
          <a:p>
            <a:r>
              <a:rPr lang="en-US" sz="4800" b="1" dirty="0"/>
              <a:t>Types of motor neuron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4053112C-A54C-4A98-962A-A638F263273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95" y="1154098"/>
            <a:ext cx="7625919" cy="5024760"/>
          </a:xfrm>
        </p:spPr>
      </p:pic>
    </p:spTree>
    <p:extLst>
      <p:ext uri="{BB962C8B-B14F-4D97-AF65-F5344CB8AC3E}">
        <p14:creationId xmlns:p14="http://schemas.microsoft.com/office/powerpoint/2010/main" val="1721182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797DDE-E36B-4C03-9EC3-A3CA1CA14F7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375" y="754603"/>
            <a:ext cx="8114190" cy="5246702"/>
          </a:xfrm>
        </p:spPr>
      </p:pic>
    </p:spTree>
    <p:extLst>
      <p:ext uri="{BB962C8B-B14F-4D97-AF65-F5344CB8AC3E}">
        <p14:creationId xmlns:p14="http://schemas.microsoft.com/office/powerpoint/2010/main" val="29167142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DADD3-CE4A-481B-942F-B97E62B1E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46230"/>
            <a:ext cx="10364451" cy="720570"/>
          </a:xfrm>
        </p:spPr>
        <p:txBody>
          <a:bodyPr/>
          <a:lstStyle/>
          <a:p>
            <a:r>
              <a:rPr lang="en-US" b="1" dirty="0"/>
              <a:t>Types of motor neuron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765A06-14BB-4E75-A86A-E24CA60F00E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823" y="1066800"/>
            <a:ext cx="5255581" cy="5227468"/>
          </a:xfrm>
        </p:spPr>
      </p:pic>
    </p:spTree>
    <p:extLst>
      <p:ext uri="{BB962C8B-B14F-4D97-AF65-F5344CB8AC3E}">
        <p14:creationId xmlns:p14="http://schemas.microsoft.com/office/powerpoint/2010/main" val="38636054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7E32214-A64F-4C84-A9FB-1897348F83E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331" y="1065321"/>
            <a:ext cx="7874493" cy="4989250"/>
          </a:xfrm>
        </p:spPr>
      </p:pic>
    </p:spTree>
    <p:extLst>
      <p:ext uri="{BB962C8B-B14F-4D97-AF65-F5344CB8AC3E}">
        <p14:creationId xmlns:p14="http://schemas.microsoft.com/office/powerpoint/2010/main" val="3072371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FDC85-118C-4068-BBB9-1CE867F18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28475"/>
            <a:ext cx="10364451" cy="959998"/>
          </a:xfrm>
        </p:spPr>
        <p:txBody>
          <a:bodyPr>
            <a:normAutofit/>
          </a:bodyPr>
          <a:lstStyle/>
          <a:p>
            <a:r>
              <a:rPr lang="en-US" sz="4800" b="1" dirty="0"/>
              <a:t>synapse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A5D54D6-0C01-4185-BA9D-1411F104348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65" y="1651247"/>
            <a:ext cx="4968536" cy="4065972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3D070E8-BD52-4EF3-8E53-AAFAEFCE551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731145"/>
            <a:ext cx="5311806" cy="3986073"/>
          </a:xfrm>
        </p:spPr>
      </p:pic>
    </p:spTree>
    <p:extLst>
      <p:ext uri="{BB962C8B-B14F-4D97-AF65-F5344CB8AC3E}">
        <p14:creationId xmlns:p14="http://schemas.microsoft.com/office/powerpoint/2010/main" val="17821077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3C9BEF1-0A5D-4B26-A5E6-383E2852D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92964"/>
            <a:ext cx="10364451" cy="852256"/>
          </a:xfrm>
        </p:spPr>
        <p:txBody>
          <a:bodyPr>
            <a:normAutofit/>
          </a:bodyPr>
          <a:lstStyle/>
          <a:p>
            <a:r>
              <a:rPr lang="en-US" sz="4000" b="1" dirty="0"/>
              <a:t>Organization of nervous tissue in </a:t>
            </a:r>
            <a:r>
              <a:rPr lang="en-US" sz="4000" b="1" dirty="0" err="1"/>
              <a:t>Cns</a:t>
            </a:r>
            <a:endParaRPr lang="en-US" sz="4000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D865F0B-EA78-42AF-9996-8AB63186D2A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986" y="1145220"/>
            <a:ext cx="7714696" cy="4998128"/>
          </a:xfrm>
        </p:spPr>
      </p:pic>
    </p:spTree>
    <p:extLst>
      <p:ext uri="{BB962C8B-B14F-4D97-AF65-F5344CB8AC3E}">
        <p14:creationId xmlns:p14="http://schemas.microsoft.com/office/powerpoint/2010/main" val="20385874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8BF782-D2C8-4772-852A-077B3E9C0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847" y="2019876"/>
            <a:ext cx="8689976" cy="2509213"/>
          </a:xfrm>
        </p:spPr>
        <p:txBody>
          <a:bodyPr>
            <a:normAutofit fontScale="90000"/>
          </a:bodyPr>
          <a:lstStyle/>
          <a:p>
            <a:r>
              <a:rPr lang="en-US" sz="138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94820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5BB20B-3900-41F8-B605-5F833BB7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89710"/>
            <a:ext cx="10364451" cy="962042"/>
          </a:xfrm>
        </p:spPr>
        <p:txBody>
          <a:bodyPr>
            <a:normAutofit/>
          </a:bodyPr>
          <a:lstStyle/>
          <a:p>
            <a:r>
              <a:rPr lang="en-US" sz="4400" b="1" dirty="0"/>
              <a:t>Classification of neuroglia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5FD739F6-69DA-4951-B26D-1E188A36491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7" y="1819922"/>
            <a:ext cx="5566299" cy="3071674"/>
          </a:xfrm>
        </p:spPr>
      </p:pic>
      <p:pic>
        <p:nvPicPr>
          <p:cNvPr id="1026" name="Picture 2" descr="Types of Glial Cells (With images) | Glial cells, Cell biology ...">
            <a:extLst>
              <a:ext uri="{FF2B5EF4-FFF2-40B4-BE49-F238E27FC236}">
                <a16:creationId xmlns:a16="http://schemas.microsoft.com/office/drawing/2014/main" id="{6B0D1607-7C96-4413-A1CE-9FEC406CCD7A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04514"/>
            <a:ext cx="5182227" cy="443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27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2A370F-320E-4ADA-8151-0381D95A616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02" y="781235"/>
            <a:ext cx="8522563" cy="5264458"/>
          </a:xfrm>
        </p:spPr>
      </p:pic>
    </p:spTree>
    <p:extLst>
      <p:ext uri="{BB962C8B-B14F-4D97-AF65-F5344CB8AC3E}">
        <p14:creationId xmlns:p14="http://schemas.microsoft.com/office/powerpoint/2010/main" val="479680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7F3E48-4A74-43F9-94E6-B5A7ED6BBCA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770" y="1047566"/>
            <a:ext cx="7208668" cy="4980372"/>
          </a:xfrm>
        </p:spPr>
      </p:pic>
    </p:spTree>
    <p:extLst>
      <p:ext uri="{BB962C8B-B14F-4D97-AF65-F5344CB8AC3E}">
        <p14:creationId xmlns:p14="http://schemas.microsoft.com/office/powerpoint/2010/main" val="272270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B7BC49-9BF3-46ED-8DF8-BB4BF036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92963"/>
            <a:ext cx="10364451" cy="773837"/>
          </a:xfrm>
        </p:spPr>
        <p:txBody>
          <a:bodyPr>
            <a:normAutofit/>
          </a:bodyPr>
          <a:lstStyle/>
          <a:p>
            <a:r>
              <a:rPr lang="en-US" sz="4400" b="1" dirty="0"/>
              <a:t>Astrocytes &amp; Microglia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A3AA253-D072-4D42-ACEE-E72BFD0A9F5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736" y="1393794"/>
            <a:ext cx="4092606" cy="4864963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70023AB-055B-42CA-A1F1-4C537BAE3DF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48900"/>
            <a:ext cx="5182226" cy="4323425"/>
          </a:xfrm>
        </p:spPr>
      </p:pic>
    </p:spTree>
    <p:extLst>
      <p:ext uri="{BB962C8B-B14F-4D97-AF65-F5344CB8AC3E}">
        <p14:creationId xmlns:p14="http://schemas.microsoft.com/office/powerpoint/2010/main" val="2249553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77ED4-6DD5-4899-80DC-1D4A12C20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55108"/>
            <a:ext cx="10364451" cy="896644"/>
          </a:xfrm>
        </p:spPr>
        <p:txBody>
          <a:bodyPr>
            <a:normAutofit/>
          </a:bodyPr>
          <a:lstStyle/>
          <a:p>
            <a:r>
              <a:rPr lang="en-US" sz="4400" b="1" dirty="0"/>
              <a:t>Functions of neuroglia</a:t>
            </a:r>
          </a:p>
        </p:txBody>
      </p:sp>
      <p:pic>
        <p:nvPicPr>
          <p:cNvPr id="2050" name="Picture 2" descr="Chapter 12">
            <a:extLst>
              <a:ext uri="{FF2B5EF4-FFF2-40B4-BE49-F238E27FC236}">
                <a16:creationId xmlns:a16="http://schemas.microsoft.com/office/drawing/2014/main" id="{A703FF34-0BE0-497D-86EB-D32FAFABEABD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5" y="1376039"/>
            <a:ext cx="4998753" cy="45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Types of Glial Cells (With images) | Glial cells, Cell biology ...">
            <a:extLst>
              <a:ext uri="{FF2B5EF4-FFF2-40B4-BE49-F238E27FC236}">
                <a16:creationId xmlns:a16="http://schemas.microsoft.com/office/drawing/2014/main" id="{2D3CE99A-FD10-4736-8F23-6C2E78765A10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550" y="1376040"/>
            <a:ext cx="5104659" cy="456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710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A2E8D56-D09E-46C0-AFF2-6504B9DAA82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754" y="905522"/>
            <a:ext cx="7039992" cy="4429958"/>
          </a:xfrm>
        </p:spPr>
      </p:pic>
    </p:spTree>
    <p:extLst>
      <p:ext uri="{BB962C8B-B14F-4D97-AF65-F5344CB8AC3E}">
        <p14:creationId xmlns:p14="http://schemas.microsoft.com/office/powerpoint/2010/main" val="3287067533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837</TotalTime>
  <Words>65</Words>
  <Application>Microsoft Office PowerPoint</Application>
  <PresentationFormat>Widescreen</PresentationFormat>
  <Paragraphs>19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Tw Cen MT</vt:lpstr>
      <vt:lpstr>Droplet</vt:lpstr>
      <vt:lpstr>Nervous tissue</vt:lpstr>
      <vt:lpstr>Function, Composition &amp; organization   of nervous tissue</vt:lpstr>
      <vt:lpstr>PowerPoint Presentation</vt:lpstr>
      <vt:lpstr>Classification of neuroglia</vt:lpstr>
      <vt:lpstr>PowerPoint Presentation</vt:lpstr>
      <vt:lpstr>PowerPoint Presentation</vt:lpstr>
      <vt:lpstr>Astrocytes &amp; Microglia</vt:lpstr>
      <vt:lpstr>Functions of neuroglia</vt:lpstr>
      <vt:lpstr>PowerPoint Presentation</vt:lpstr>
      <vt:lpstr>Myelination in Cns &amp; pns</vt:lpstr>
      <vt:lpstr>PowerPoint Presentation</vt:lpstr>
      <vt:lpstr>PowerPoint Presentation</vt:lpstr>
      <vt:lpstr>neuron</vt:lpstr>
      <vt:lpstr>Structure of neuron</vt:lpstr>
      <vt:lpstr>Structure of neuron</vt:lpstr>
      <vt:lpstr>Structure of neuron</vt:lpstr>
      <vt:lpstr>Structure of neuron</vt:lpstr>
      <vt:lpstr>PowerPoint Presentation</vt:lpstr>
      <vt:lpstr>PowerPoint Presentation</vt:lpstr>
      <vt:lpstr>PowerPoint Presentation</vt:lpstr>
      <vt:lpstr>PowerPoint Presentation</vt:lpstr>
      <vt:lpstr>According to polarity</vt:lpstr>
      <vt:lpstr>PowerPoint Presentation</vt:lpstr>
      <vt:lpstr>PowerPoint Presentation</vt:lpstr>
      <vt:lpstr>PowerPoint Presentation</vt:lpstr>
      <vt:lpstr>PowerPoint Presentation</vt:lpstr>
      <vt:lpstr>According to function</vt:lpstr>
      <vt:lpstr>According to length of axon</vt:lpstr>
      <vt:lpstr>Types of motor neuron</vt:lpstr>
      <vt:lpstr>Types of motor neuron</vt:lpstr>
      <vt:lpstr>PowerPoint Presentation</vt:lpstr>
      <vt:lpstr>synapse</vt:lpstr>
      <vt:lpstr>Organization of nervous tissue in Cns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kangka17</dc:creator>
  <cp:lastModifiedBy>Sharmin Binte Anwar</cp:lastModifiedBy>
  <cp:revision>25</cp:revision>
  <dcterms:created xsi:type="dcterms:W3CDTF">2020-06-10T15:41:58Z</dcterms:created>
  <dcterms:modified xsi:type="dcterms:W3CDTF">2020-11-20T17:15:37Z</dcterms:modified>
</cp:coreProperties>
</file>