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3" r:id="rId20"/>
    <p:sldId id="277" r:id="rId21"/>
    <p:sldId id="280" r:id="rId22"/>
    <p:sldId id="274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6" r:id="rId33"/>
    <p:sldId id="297" r:id="rId34"/>
    <p:sldId id="298" r:id="rId35"/>
    <p:sldId id="299" r:id="rId36"/>
    <p:sldId id="275" r:id="rId37"/>
    <p:sldId id="29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8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8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9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391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0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0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57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36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87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6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6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2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1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2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6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BEBE8C-D2B6-4814-8464-F83A6A47B9B6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E990E0-B127-4858-B14E-503716C4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3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E8A2-7602-482F-B8D0-0CDC33CD8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NERVOUS TISSUE - 2</a:t>
            </a:r>
          </a:p>
        </p:txBody>
      </p:sp>
    </p:spTree>
    <p:extLst>
      <p:ext uri="{BB962C8B-B14F-4D97-AF65-F5344CB8AC3E}">
        <p14:creationId xmlns:p14="http://schemas.microsoft.com/office/powerpoint/2010/main" val="208360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5B9D7B-9EF1-47B8-99D1-02DCD4B93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552" y="264110"/>
            <a:ext cx="8430895" cy="63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7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C05A-9A9D-41E6-B37E-606CFAD2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2963"/>
            <a:ext cx="10364451" cy="612559"/>
          </a:xfrm>
        </p:spPr>
        <p:txBody>
          <a:bodyPr/>
          <a:lstStyle/>
          <a:p>
            <a:r>
              <a:rPr lang="en-US" b="1" dirty="0"/>
              <a:t>RECEPTOR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BD59E9-87BD-486F-A64E-B52810AC6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489" y="1091954"/>
            <a:ext cx="7373021" cy="55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0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DB7B70-A62B-4413-81BD-21ED01EDC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729" y="255233"/>
            <a:ext cx="8454542" cy="63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F9A8A6-706F-421C-ABE2-788D94FFF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898" y="290647"/>
            <a:ext cx="8360203" cy="627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7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05519A-9505-494D-A35C-E7FBE67F6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343" y="224161"/>
            <a:ext cx="8537314" cy="64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5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6E23D4-CDDD-4147-A7D4-97393854E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237" y="330693"/>
            <a:ext cx="8253526" cy="61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7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25091A-986A-4379-A9BB-791B85834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266" y="296179"/>
            <a:ext cx="8345467" cy="62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58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ED9C08-9D0A-4D6E-9A0B-74E4312A3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17"/>
          <a:stretch/>
        </p:blipFill>
        <p:spPr>
          <a:xfrm>
            <a:off x="1691361" y="370643"/>
            <a:ext cx="8809278" cy="61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9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3F3F51-1BC1-4368-B5F8-0B8A6331D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053" y="1511423"/>
            <a:ext cx="7833893" cy="38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57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3CD607-BEA8-4D72-90A3-B87EAE567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82" y="648071"/>
            <a:ext cx="8601635" cy="59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4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7B5DF7-51A6-46B3-A6BA-05AA5A702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25"/>
          <a:stretch/>
        </p:blipFill>
        <p:spPr>
          <a:xfrm>
            <a:off x="2468571" y="350840"/>
            <a:ext cx="7254858" cy="61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79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E02F02-5B56-41F1-B966-E297DA638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295" y="1102276"/>
            <a:ext cx="7767409" cy="46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65311B-0D6A-48B8-9954-806D4084F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342" y="477175"/>
            <a:ext cx="7863316" cy="59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22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E7775F-13F7-486D-8328-00DC505DB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527" y="450542"/>
            <a:ext cx="8134946" cy="59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62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31E1FD-BB7F-4630-B83B-A34107AE8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461" y="1067909"/>
            <a:ext cx="8681078" cy="47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73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9FF3BE-5A73-41AB-AA12-E8EFF3E7B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095" y="821161"/>
            <a:ext cx="6553810" cy="52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35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6456FD-F85A-4E32-B418-2EB408486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607" y="876669"/>
            <a:ext cx="9088786" cy="51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70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D2C372-B82F-4851-A5C5-FCB05DBE3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747" y="539925"/>
            <a:ext cx="7818505" cy="57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3F5715-12F2-49E8-80BE-D872E5397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012" y="1360503"/>
            <a:ext cx="9667976" cy="413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74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13D097-CB47-489E-AE69-EC66BC263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774" y="2221707"/>
            <a:ext cx="9272451" cy="24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1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BA177A-B3D5-495A-B8EB-A0BC407FD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341" y="2122719"/>
            <a:ext cx="8202241" cy="25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9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4DCE-C97F-4A99-A68D-E7DABCA0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30820"/>
            <a:ext cx="10364451" cy="701336"/>
          </a:xfrm>
        </p:spPr>
        <p:txBody>
          <a:bodyPr/>
          <a:lstStyle/>
          <a:p>
            <a:r>
              <a:rPr lang="en-US" b="1" dirty="0"/>
              <a:t>RELEASE OF NEUROTRANSMETTERS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871EBE-65D7-4BF5-91C5-40BC0C9D9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19" r="8475"/>
          <a:stretch/>
        </p:blipFill>
        <p:spPr>
          <a:xfrm>
            <a:off x="3038524" y="932156"/>
            <a:ext cx="6114951" cy="57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73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BE0A64-3983-4D76-BD47-103FD3597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514" y="621438"/>
            <a:ext cx="5550926" cy="58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77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D0BE2A-FDAA-4A58-B963-14EE9888C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264" y="550416"/>
            <a:ext cx="8171472" cy="61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48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1A23A6-94DE-4E4D-A0FE-F25690D20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301" y="363985"/>
            <a:ext cx="6376764" cy="62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61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9ED3DF-2CE3-4518-BF9C-17348701D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4793" y="1047565"/>
            <a:ext cx="6756396" cy="50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79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60EC3A-FB47-48FE-8FF4-80C02E12D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007" y="1953087"/>
            <a:ext cx="8941721" cy="257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14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9FA9DD-E090-4EB1-B72F-A81D4314D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357" y="835229"/>
            <a:ext cx="7299285" cy="518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86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4673EB-36F6-4484-A833-915D0076B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211" y="560088"/>
            <a:ext cx="7871577" cy="57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5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F18B15-B3D2-433E-BA0E-399E3C04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62" y="1796228"/>
            <a:ext cx="10351752" cy="2736819"/>
          </a:xfrm>
        </p:spPr>
        <p:txBody>
          <a:bodyPr>
            <a:normAutofit/>
          </a:bodyPr>
          <a:lstStyle/>
          <a:p>
            <a:r>
              <a:rPr lang="en-US" sz="8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2637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593397-D097-4B91-8D10-48A26596B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35"/>
          <a:stretch/>
        </p:blipFill>
        <p:spPr>
          <a:xfrm>
            <a:off x="2218606" y="153139"/>
            <a:ext cx="7754788" cy="655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0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9BBE0-72B3-4FF2-9865-343C4F88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84086"/>
            <a:ext cx="10364451" cy="612560"/>
          </a:xfrm>
        </p:spPr>
        <p:txBody>
          <a:bodyPr/>
          <a:lstStyle/>
          <a:p>
            <a:r>
              <a:rPr lang="en-US" b="1" dirty="0"/>
              <a:t>NEUROTRANSMETTERS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2FB100-4891-4CD1-BD52-E30DD64CF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40" t="12284" b="16420"/>
          <a:stretch/>
        </p:blipFill>
        <p:spPr>
          <a:xfrm>
            <a:off x="1720235" y="1313895"/>
            <a:ext cx="8751529" cy="526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3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49DCEA-2198-4D21-9D2A-FFEA6F677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65" r="5018" b="12012"/>
          <a:stretch/>
        </p:blipFill>
        <p:spPr>
          <a:xfrm>
            <a:off x="2291746" y="419470"/>
            <a:ext cx="7608508" cy="60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1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7D27C9-8BE0-4902-9EC5-CDC9F8786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3" t="4348" r="2560" b="11899"/>
          <a:stretch/>
        </p:blipFill>
        <p:spPr>
          <a:xfrm>
            <a:off x="1493028" y="339247"/>
            <a:ext cx="9205944" cy="61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9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30B6AF-9F0B-4174-AE2C-3A81518F0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385" y="395989"/>
            <a:ext cx="7943229" cy="60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1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B60212-C17F-4DE1-B4CA-C9081F274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069" y="470517"/>
            <a:ext cx="10843808" cy="55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2915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566</TotalTime>
  <Words>11</Words>
  <Application>Microsoft Office PowerPoint</Application>
  <PresentationFormat>Widescreen</PresentationFormat>
  <Paragraphs>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Tw Cen MT</vt:lpstr>
      <vt:lpstr>Droplet</vt:lpstr>
      <vt:lpstr>NERVOUS TISSUE - 2</vt:lpstr>
      <vt:lpstr>PowerPoint Presentation</vt:lpstr>
      <vt:lpstr>RELEASE OF NEUROTRANSMETTERS</vt:lpstr>
      <vt:lpstr>PowerPoint Presentation</vt:lpstr>
      <vt:lpstr>NEUROTRANSMETTERS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RECEPTOR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Sharmin Binte Anwar</dc:creator>
  <cp:lastModifiedBy>Sharmin Binte Anwar</cp:lastModifiedBy>
  <cp:revision>19</cp:revision>
  <dcterms:created xsi:type="dcterms:W3CDTF">2020-11-20T17:18:28Z</dcterms:created>
  <dcterms:modified xsi:type="dcterms:W3CDTF">2020-11-23T01:23:58Z</dcterms:modified>
</cp:coreProperties>
</file>