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7" r:id="rId5"/>
    <p:sldId id="258" r:id="rId6"/>
    <p:sldId id="272" r:id="rId7"/>
    <p:sldId id="262" r:id="rId8"/>
    <p:sldId id="263" r:id="rId9"/>
    <p:sldId id="271" r:id="rId10"/>
    <p:sldId id="282" r:id="rId11"/>
    <p:sldId id="273" r:id="rId12"/>
    <p:sldId id="274" r:id="rId13"/>
    <p:sldId id="259" r:id="rId14"/>
    <p:sldId id="260" r:id="rId15"/>
    <p:sldId id="261" r:id="rId16"/>
    <p:sldId id="275" r:id="rId17"/>
    <p:sldId id="267" r:id="rId18"/>
    <p:sldId id="264" r:id="rId19"/>
    <p:sldId id="265" r:id="rId20"/>
    <p:sldId id="266" r:id="rId21"/>
    <p:sldId id="268" r:id="rId22"/>
    <p:sldId id="283" r:id="rId23"/>
    <p:sldId id="276" r:id="rId24"/>
    <p:sldId id="279" r:id="rId25"/>
    <p:sldId id="280" r:id="rId26"/>
    <p:sldId id="281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4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9ECFFB-2DAD-4544-A7E5-2B5AA60F1643}" type="datetimeFigureOut">
              <a:rPr lang="en-US" smtClean="0"/>
              <a:t>18-Sep-20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CD013B-0708-430A-B8E4-529696B649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F9F4-2C08-4ABE-B2AE-72D248347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1"/>
                </a:solidFill>
              </a:rPr>
              <a:t>MUSCULOSKELETAL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2FA3B-D0A4-440F-8DA2-BCF59155C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64498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17494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291D-1D88-4E20-A29F-74167A2B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769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OSSIFICATION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260928-9497-4EDF-8AE3-E6DC8450A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246" y="1216241"/>
            <a:ext cx="6024222" cy="49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7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56DBD3-F79D-43A2-AA38-AD08BA5EC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310" y="672433"/>
            <a:ext cx="7343170" cy="55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EE3E4-C71B-46E3-BF9D-30EE6AD8C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144" y="488272"/>
            <a:ext cx="7467457" cy="56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2623-E946-4F7C-B2D0-B126290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DEVELOPMENT OF LIMB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4DAE2B-75C4-4186-AF1C-0219DC9A0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31"/>
          <a:stretch/>
        </p:blipFill>
        <p:spPr>
          <a:xfrm>
            <a:off x="2291983" y="1145220"/>
            <a:ext cx="7608033" cy="48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1772-8FB7-4540-A8B3-90689A48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34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DEVELOPMENT OF LIMB BUD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E5D4A-9D0E-4D8B-97E7-9CBFBADB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683" y="870012"/>
            <a:ext cx="7241019" cy="54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F5BE-8BF1-40B0-8923-FA64734D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DEVELOPMENT OF LIMB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9DF45-AF9F-4257-A076-8FBBCEA80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69"/>
          <a:stretch/>
        </p:blipFill>
        <p:spPr>
          <a:xfrm>
            <a:off x="2363730" y="1091953"/>
            <a:ext cx="7674145" cy="49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437084-D165-4069-95A1-A52E50C70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600" y="372864"/>
            <a:ext cx="7745167" cy="58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1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91EED2-5247-4D16-B0BD-FF96AB591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534" y="586933"/>
            <a:ext cx="7570932" cy="56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974BDD-9EFD-4F4C-AEEE-D8724CC61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251" y="310718"/>
            <a:ext cx="7859497" cy="58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F9B3A4-2264-4124-B02A-F3899E4EB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7787" y="479395"/>
            <a:ext cx="7516426" cy="56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0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36315B-F354-46D0-8C50-83A483B0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388" y="585926"/>
            <a:ext cx="7371224" cy="55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8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AE074C-C5C0-4BCB-8306-689A9CC83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497" y="567136"/>
            <a:ext cx="7631636" cy="57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04876A-E11B-4F7B-BBFD-A0A09A68E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661" y="390618"/>
            <a:ext cx="7644677" cy="57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5DDD-D737-4DD7-AD66-8F3D1E51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189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DERMATOME PATTERN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F4DA3C-B3A8-4B36-BB85-ACEFDB4D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5" y="1074199"/>
            <a:ext cx="8054504" cy="5087056"/>
          </a:xfrm>
        </p:spPr>
      </p:pic>
    </p:spTree>
    <p:extLst>
      <p:ext uri="{BB962C8B-B14F-4D97-AF65-F5344CB8AC3E}">
        <p14:creationId xmlns:p14="http://schemas.microsoft.com/office/powerpoint/2010/main" val="42004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BFBB5D-0C66-454F-8F18-5AB14D86B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515" y="399495"/>
            <a:ext cx="7520406" cy="56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4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F28E59-1CB5-463D-B866-1961C1C2D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02"/>
          <a:stretch/>
        </p:blipFill>
        <p:spPr>
          <a:xfrm>
            <a:off x="2052759" y="443884"/>
            <a:ext cx="8272114" cy="56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B70BE3-72A1-4BC0-8027-A02D765F9D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863"/>
          <a:stretch/>
        </p:blipFill>
        <p:spPr>
          <a:xfrm>
            <a:off x="439371" y="989921"/>
            <a:ext cx="5656629" cy="525317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2A064E-27E0-4814-BCCE-937125E937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925" r="12149" b="6538"/>
          <a:stretch/>
        </p:blipFill>
        <p:spPr>
          <a:xfrm>
            <a:off x="6096000" y="989921"/>
            <a:ext cx="5000228" cy="48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4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22F69-6F9A-4E7C-8B26-4235338880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749"/>
          <a:stretch/>
        </p:blipFill>
        <p:spPr>
          <a:xfrm>
            <a:off x="27256" y="1147019"/>
            <a:ext cx="6190983" cy="428791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0B8AFA-F8F7-4D5C-980B-5A34B768B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0351"/>
          <a:stretch/>
        </p:blipFill>
        <p:spPr>
          <a:xfrm>
            <a:off x="6218239" y="1136343"/>
            <a:ext cx="5462456" cy="45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24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12AC1-7946-4A2F-8ABB-84B4BEB7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51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6AC5A9-20A3-4C0D-B746-66B02099A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905" y="690216"/>
            <a:ext cx="7295799" cy="54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64C5C5-45AA-4222-AEC6-23D3A0F1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65" y="452763"/>
            <a:ext cx="7603347" cy="57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DEDEBD-5EBB-4DB1-AEA8-F7C661BE7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558" y="328474"/>
            <a:ext cx="7758883" cy="58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19859-9EF2-416B-AB2E-DCB2E23D2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298" y="390617"/>
            <a:ext cx="7567836" cy="56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1E718E-72E4-4E3E-AEF4-D062951F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294" y="588220"/>
            <a:ext cx="7575411" cy="56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2CFEA3-B918-4CD0-9BC0-C993F6D88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376" y="583782"/>
            <a:ext cx="7587247" cy="56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B26086-DC71-446C-B0C5-92A6BDFB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771" y="692458"/>
            <a:ext cx="7106457" cy="53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15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691</TotalTime>
  <Words>18</Words>
  <Application>Microsoft Office PowerPoint</Application>
  <PresentationFormat>Widescreen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</vt:lpstr>
      <vt:lpstr>MUSCULOSKELETAL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OSSIFICATION</vt:lpstr>
      <vt:lpstr>PowerPoint Presentation</vt:lpstr>
      <vt:lpstr>PowerPoint Presentation</vt:lpstr>
      <vt:lpstr>DEVELOPMENT OF LIMB</vt:lpstr>
      <vt:lpstr>DEVELOPMENT OF LIMB BUD</vt:lpstr>
      <vt:lpstr>DEVELOPMENT OF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DERMATOME PATTERN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Sharmin Binte Anwar</dc:creator>
  <cp:lastModifiedBy>Sharmin Binte Anwar</cp:lastModifiedBy>
  <cp:revision>13</cp:revision>
  <dcterms:created xsi:type="dcterms:W3CDTF">2020-09-17T21:48:18Z</dcterms:created>
  <dcterms:modified xsi:type="dcterms:W3CDTF">2020-09-18T15:26:25Z</dcterms:modified>
</cp:coreProperties>
</file>