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4" r:id="rId3"/>
    <p:sldId id="257" r:id="rId4"/>
    <p:sldId id="267" r:id="rId5"/>
    <p:sldId id="285" r:id="rId6"/>
    <p:sldId id="268" r:id="rId7"/>
    <p:sldId id="269" r:id="rId8"/>
    <p:sldId id="270" r:id="rId9"/>
    <p:sldId id="286" r:id="rId10"/>
    <p:sldId id="271" r:id="rId11"/>
    <p:sldId id="287" r:id="rId12"/>
    <p:sldId id="259" r:id="rId13"/>
    <p:sldId id="260" r:id="rId14"/>
    <p:sldId id="261" r:id="rId15"/>
    <p:sldId id="272" r:id="rId16"/>
    <p:sldId id="273" r:id="rId17"/>
    <p:sldId id="288" r:id="rId18"/>
    <p:sldId id="289" r:id="rId19"/>
    <p:sldId id="290" r:id="rId20"/>
    <p:sldId id="313" r:id="rId21"/>
    <p:sldId id="291" r:id="rId22"/>
    <p:sldId id="274" r:id="rId23"/>
    <p:sldId id="275" r:id="rId24"/>
    <p:sldId id="276" r:id="rId25"/>
    <p:sldId id="311" r:id="rId26"/>
    <p:sldId id="301" r:id="rId27"/>
    <p:sldId id="302" r:id="rId28"/>
    <p:sldId id="303" r:id="rId29"/>
    <p:sldId id="277" r:id="rId30"/>
    <p:sldId id="278" r:id="rId31"/>
    <p:sldId id="279" r:id="rId32"/>
    <p:sldId id="280" r:id="rId33"/>
    <p:sldId id="300" r:id="rId34"/>
    <p:sldId id="281" r:id="rId35"/>
    <p:sldId id="308" r:id="rId36"/>
    <p:sldId id="312" r:id="rId37"/>
    <p:sldId id="309" r:id="rId38"/>
    <p:sldId id="310" r:id="rId39"/>
    <p:sldId id="307" r:id="rId40"/>
    <p:sldId id="296" r:id="rId41"/>
    <p:sldId id="297" r:id="rId42"/>
    <p:sldId id="282" r:id="rId43"/>
    <p:sldId id="283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56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DD49-0B69-4C12-97A8-06C93D5033F8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B317BF9E-03F5-4CBC-98FD-B37C7D80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6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DD49-0B69-4C12-97A8-06C93D5033F8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BF9E-03F5-4CBC-98FD-B37C7D80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20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DD49-0B69-4C12-97A8-06C93D5033F8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BF9E-03F5-4CBC-98FD-B37C7D80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08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DD49-0B69-4C12-97A8-06C93D5033F8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BF9E-03F5-4CBC-98FD-B37C7D80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8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069DD49-0B69-4C12-97A8-06C93D5033F8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B317BF9E-03F5-4CBC-98FD-B37C7D80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8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DD49-0B69-4C12-97A8-06C93D5033F8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BF9E-03F5-4CBC-98FD-B37C7D80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61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DD49-0B69-4C12-97A8-06C93D5033F8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BF9E-03F5-4CBC-98FD-B37C7D80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95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DD49-0B69-4C12-97A8-06C93D5033F8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BF9E-03F5-4CBC-98FD-B37C7D80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3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DD49-0B69-4C12-97A8-06C93D5033F8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BF9E-03F5-4CBC-98FD-B37C7D80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15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DD49-0B69-4C12-97A8-06C93D5033F8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BF9E-03F5-4CBC-98FD-B37C7D80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71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C069DD49-0B69-4C12-97A8-06C93D5033F8}" type="datetimeFigureOut">
              <a:rPr lang="en-US" smtClean="0"/>
              <a:t>21-Sep-20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BF9E-03F5-4CBC-98FD-B37C7D80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07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069DD49-0B69-4C12-97A8-06C93D5033F8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B317BF9E-03F5-4CBC-98FD-B37C7D80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2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FC672-8332-428D-B5FE-52789C4CEB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9600" dirty="0"/>
              <a:t>MANDIBLE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946C-0714-4CE5-8715-DDE77E4AE8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HEAD &amp; NECK</a:t>
            </a:r>
          </a:p>
        </p:txBody>
      </p:sp>
    </p:spTree>
    <p:extLst>
      <p:ext uri="{BB962C8B-B14F-4D97-AF65-F5344CB8AC3E}">
        <p14:creationId xmlns:p14="http://schemas.microsoft.com/office/powerpoint/2010/main" val="213857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21AA-0D9B-4C3D-9843-29D4E7ED2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48575"/>
            <a:ext cx="10058400" cy="61255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FEATURES OF INTERNAL SURFACE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1A1600-B7E9-4695-8BC4-1CA592394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1578" y="1145219"/>
            <a:ext cx="7415284" cy="55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39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D53B3-EB47-45F3-B882-2B736F23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92964"/>
            <a:ext cx="10058400" cy="74572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INTERNAL SURFAFE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246D82-1446-41F9-BEC4-0AA25A7BD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01" b="19119"/>
          <a:stretch/>
        </p:blipFill>
        <p:spPr>
          <a:xfrm>
            <a:off x="1439805" y="1376040"/>
            <a:ext cx="9038039" cy="480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21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D85D-98FC-4127-927F-D5689FBA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66330"/>
            <a:ext cx="10058400" cy="71021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FEATURES OF INTERNAL SURFACE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E3770B-AC4C-437B-91BD-2BBFC0AA0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8535" y="905523"/>
            <a:ext cx="8094930" cy="581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74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2FD17D-34B6-499F-8C14-AF5D51426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8083" y="96011"/>
            <a:ext cx="8878690" cy="666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73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2E01BF-F5FC-481B-A0F0-BDDCFD6A7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8364" y="135384"/>
            <a:ext cx="8773806" cy="658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30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4D5785-A791-4651-9C0E-05E8CF868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109" y="129323"/>
            <a:ext cx="8789951" cy="659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31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030FE0-034B-4BE2-AD73-2A49207EA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1620" y="141506"/>
            <a:ext cx="8757499" cy="657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41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D6F950-BC2C-4850-BCA9-31EA26EB7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2764"/>
          <a:stretch/>
        </p:blipFill>
        <p:spPr>
          <a:xfrm>
            <a:off x="1778961" y="683580"/>
            <a:ext cx="8634077" cy="565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78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B504-7095-45D1-B752-600121495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75208"/>
            <a:ext cx="10058400" cy="65694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INNER SURFACE OF RAMUS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955828-5316-4E3E-B9AE-0868C43D1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6928"/>
          <a:stretch/>
        </p:blipFill>
        <p:spPr>
          <a:xfrm>
            <a:off x="1916216" y="1091953"/>
            <a:ext cx="8523924" cy="531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64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7BCEDD-5838-41EA-884E-9D372FF70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778" y="603681"/>
            <a:ext cx="8130723" cy="610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00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2DEC47-33A5-4161-83C6-7C59A8BD9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410"/>
          <a:stretch/>
        </p:blipFill>
        <p:spPr>
          <a:xfrm>
            <a:off x="1783758" y="674702"/>
            <a:ext cx="8301275" cy="583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83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EC921-F0C4-4B29-8B21-9C29D4C1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30820"/>
            <a:ext cx="10058400" cy="754602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FEATURES OF MANDIBLE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F98F93-9839-4EE6-9C79-70313F2FD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452" y="1091954"/>
            <a:ext cx="7402160" cy="56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4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2D571-FB1B-4BA2-8AC5-109DEFF57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6517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RAMUS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9377DA1-4E08-4D65-8E0A-4930B8290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114" b="13422"/>
          <a:stretch/>
        </p:blipFill>
        <p:spPr>
          <a:xfrm>
            <a:off x="1222758" y="1207363"/>
            <a:ext cx="9905490" cy="516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3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322B1F-60FB-40B8-A137-A80969937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9622" y="163700"/>
            <a:ext cx="8698375" cy="6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78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79971C-5D83-41F6-9A94-A8B90579C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0391" y="83801"/>
            <a:ext cx="8911217" cy="669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44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07B9A-F474-4E14-9E8D-DAA80FFBB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66330"/>
            <a:ext cx="10058400" cy="656948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MUSCLE ATTACHMENT OF EXTERNAL SURFACE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EFCA6C-504C-4E54-8E46-AB8594959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6684" y="923278"/>
            <a:ext cx="7710896" cy="578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95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33AA-4448-4ED3-B51E-3055A24E3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363984"/>
            <a:ext cx="10058400" cy="81674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MUSCLE ATTACHMENT OF MANDIBLE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A8CC9E-77C3-48D4-B697-D737F3E64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5041" y="1180729"/>
            <a:ext cx="5823751" cy="560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67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1D26A-2EE8-4C39-929D-6E02D8ABA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66330"/>
            <a:ext cx="10058400" cy="861134"/>
          </a:xfrm>
        </p:spPr>
        <p:txBody>
          <a:bodyPr>
            <a:normAutofit/>
          </a:bodyPr>
          <a:lstStyle/>
          <a:p>
            <a:r>
              <a:rPr lang="en-US" dirty="0"/>
              <a:t>FEATURES OF EXTERNAL SURFACE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9F7AD3-C434-4B31-97DA-49C7F3135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2188" y="1127464"/>
            <a:ext cx="7407623" cy="555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69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E335C-14DB-433E-A26A-8E406DDB0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1385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FEATURES OF EXTERNAL SURFACE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812CDF-C509-404A-8B16-86C3599BE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8320" y="1118585"/>
            <a:ext cx="7472727" cy="560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51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8382A-5018-4EAC-92A2-1FD3D8FC4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328474"/>
            <a:ext cx="10058400" cy="7457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FEATURES OF INTERNAL SURFACE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C5A4A3-5CB1-4B0D-966B-02FB4A339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9035" y="1074198"/>
            <a:ext cx="7496401" cy="562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6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EEBD4B-8C7D-480E-BE24-D04278EED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8447" y="134896"/>
            <a:ext cx="8775105" cy="658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56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1B8644-09B8-4347-99C4-8A88A078E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1" r="3869" b="2386"/>
          <a:stretch/>
        </p:blipFill>
        <p:spPr>
          <a:xfrm>
            <a:off x="2139518" y="406153"/>
            <a:ext cx="7741199" cy="604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43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B58EE-C2D9-4832-AAA5-8FDEBEA40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92963"/>
            <a:ext cx="10058400" cy="79011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MUSCLE ATTACHMENT OF INTERNAL SURFACE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C2BBDD-3EF2-4CFD-B793-CD6C2F1D9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6346" y="1083076"/>
            <a:ext cx="7670011" cy="57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5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3A06E-C888-4DDF-A922-06F926B2F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39698"/>
            <a:ext cx="10058400" cy="541537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MUSCLE ATTACHMENT OF INTERNAL SURFACE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76CE4F-4D51-4BA2-BB50-C4151E07D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11"/>
          <a:stretch/>
        </p:blipFill>
        <p:spPr>
          <a:xfrm>
            <a:off x="2396771" y="1091953"/>
            <a:ext cx="7093457" cy="56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23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5921A1-2C46-4727-AE12-C79FADEEB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2212" y="266329"/>
            <a:ext cx="8621497" cy="647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07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1F19F-7F5F-447E-BA2B-F0355072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381740"/>
            <a:ext cx="10058400" cy="94991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RELATIONS &amp; ATTACHMENT OF EXTERNAL SURFACE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DA3B97-A84B-4135-8607-71A6DC075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391" y="1504765"/>
            <a:ext cx="9255218" cy="497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9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6FAC2-D70E-4E6C-808A-3CA6000C9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30819"/>
            <a:ext cx="10058400" cy="630315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RELATIONS OF NERVES &amp; VESSELS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4BC091-3079-4712-8A90-262F24C5F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0013" y="1015434"/>
            <a:ext cx="7781955" cy="584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24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76B2E-1E1A-47C8-8C46-598F8CCE1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76" y="204187"/>
            <a:ext cx="10058400" cy="1216239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RELATIONS &amp; ATTACHMENT OF INTERNAL SURFACE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315D74-CBAD-4DC8-AA02-85690D38E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076" y="1677880"/>
            <a:ext cx="9926864" cy="487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11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3D6DE-3152-491D-AD1C-6E67632E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39698"/>
            <a:ext cx="10058400" cy="98542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RELATION OF SALIVARY GLANDS WITH MANDIBLE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1BB402-E555-4AAA-90AD-1B69F6F72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7845" y="1225118"/>
            <a:ext cx="8079433" cy="53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36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F83A6-E68F-4211-A58B-2013A077F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84875"/>
          </a:xfrm>
        </p:spPr>
        <p:txBody>
          <a:bodyPr>
            <a:normAutofit fontScale="90000"/>
          </a:bodyPr>
          <a:lstStyle/>
          <a:p>
            <a:r>
              <a:rPr lang="en-US" dirty="0"/>
              <a:t>RELATION OF NERVES WITH MANDIBLE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227014-ECBF-4D0E-A990-529C0CB16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1325" y="1367161"/>
            <a:ext cx="8866771" cy="527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20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C4A52-BDD3-4F16-B9C5-F49FF27C6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48575"/>
            <a:ext cx="10058400" cy="781235"/>
          </a:xfrm>
        </p:spPr>
        <p:txBody>
          <a:bodyPr>
            <a:normAutofit fontScale="90000"/>
          </a:bodyPr>
          <a:lstStyle/>
          <a:p>
            <a:r>
              <a:rPr lang="en-US" dirty="0"/>
              <a:t>RELATION OF NERVES WITH MANDIBLE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6D254F-BBE2-4745-9437-A3095991A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9834" y="1029810"/>
            <a:ext cx="6631618" cy="564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836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801BB-8C88-4284-A615-6B970631A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53046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RELATION OF NERVE IN INTERNAL SURFACE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0AC9B3-CD66-420F-BFE8-F6A047070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6472" y="2254928"/>
            <a:ext cx="5877932" cy="352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63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D833CE-0C82-4E94-B589-B675B2BD7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0211" y="390617"/>
            <a:ext cx="8349311" cy="626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811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75AA72-A8CB-40E5-976F-A3AEAF41E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08" t="3343" r="12186" b="18873"/>
          <a:stretch/>
        </p:blipFill>
        <p:spPr>
          <a:xfrm>
            <a:off x="1996525" y="736847"/>
            <a:ext cx="7946465" cy="553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359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F9C5-134F-45BE-B104-C82F2162E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30820"/>
            <a:ext cx="10058400" cy="825624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AGE CHANGES OF MANDIBLE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7F2BEC-8E0E-4E0E-A929-86C7850CB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7784" y="855719"/>
            <a:ext cx="7687248" cy="57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21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5809A7-76F0-4A34-B0AE-F44E0EC0A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30819"/>
            <a:ext cx="10058400" cy="65929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889F1F-529B-4524-A5AE-DDEB0388DB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4474" y="1757779"/>
            <a:ext cx="5607617" cy="4210107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93D0AD6-D28A-44E9-979E-D2C364FDA9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02091" y="1757779"/>
            <a:ext cx="5607619" cy="421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82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D31F5E-62EC-45E0-9A17-CE6B425A7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75208"/>
            <a:ext cx="10058400" cy="71021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D36EC8B-4A02-4CE5-B6BF-FABE042A3C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2397" y="1686757"/>
            <a:ext cx="5702215" cy="428112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76279B2-17C4-4CB8-B7F9-2EDAD4B388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8744" y="1686757"/>
            <a:ext cx="5702214" cy="428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74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6201-F17C-4118-8F46-7EE0501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328474"/>
            <a:ext cx="10058400" cy="79899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MANDIBLE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C467E6-C3EA-47D6-9AB2-DB9A0FA75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46" t="14265" r="10190" b="6848"/>
          <a:stretch/>
        </p:blipFill>
        <p:spPr>
          <a:xfrm>
            <a:off x="2563204" y="1148170"/>
            <a:ext cx="7219988" cy="538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35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E0FE14-BF62-41D1-B6AE-7BB2877EF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887" y="355107"/>
            <a:ext cx="8529699" cy="640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0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EC921-F0C4-4B29-8B21-9C29D4C1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30820"/>
            <a:ext cx="10058400" cy="754602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FEATURES OF MANDIBLE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F98F93-9839-4EE6-9C79-70313F2FD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452" y="1091954"/>
            <a:ext cx="7402160" cy="56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33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72FF06-8E72-4030-9B2D-C9A1BEDA4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3194" y="284085"/>
            <a:ext cx="8568269" cy="643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93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0B2D03-440A-4078-87A9-7323062F9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0" b="13705"/>
          <a:stretch/>
        </p:blipFill>
        <p:spPr>
          <a:xfrm>
            <a:off x="1472044" y="443884"/>
            <a:ext cx="9247911" cy="615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129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1448</TotalTime>
  <Words>100</Words>
  <Application>Microsoft Office PowerPoint</Application>
  <PresentationFormat>Widescreen</PresentationFormat>
  <Paragraphs>25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Bookman Old Style</vt:lpstr>
      <vt:lpstr>Century Gothic</vt:lpstr>
      <vt:lpstr>Wingdings</vt:lpstr>
      <vt:lpstr>Wood Type</vt:lpstr>
      <vt:lpstr>MANDIBLE </vt:lpstr>
      <vt:lpstr>PowerPoint Presentation</vt:lpstr>
      <vt:lpstr>PowerPoint Presentation</vt:lpstr>
      <vt:lpstr>PowerPoint Presentation</vt:lpstr>
      <vt:lpstr>MANDIBLE</vt:lpstr>
      <vt:lpstr>PowerPoint Presentation</vt:lpstr>
      <vt:lpstr>FEATURES OF MANDIBLE</vt:lpstr>
      <vt:lpstr>PowerPoint Presentation</vt:lpstr>
      <vt:lpstr>PowerPoint Presentation</vt:lpstr>
      <vt:lpstr>FEATURES OF INTERNAL SURFACE</vt:lpstr>
      <vt:lpstr>INTERNAL SURFAFE</vt:lpstr>
      <vt:lpstr>FEATURES OF INTERNAL SURFACE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INNER SURFACE OF RAMUS</vt:lpstr>
      <vt:lpstr>PowerPoint Presentation</vt:lpstr>
      <vt:lpstr>FEATURES OF MANDIBLE</vt:lpstr>
      <vt:lpstr>RAMUS</vt:lpstr>
      <vt:lpstr>PowerPoint Presentation</vt:lpstr>
      <vt:lpstr>PowerPoint Presentation</vt:lpstr>
      <vt:lpstr>MUSCLE ATTACHMENT OF EXTERNAL SURFACE</vt:lpstr>
      <vt:lpstr>MUSCLE ATTACHMENT OF MANDIBLE</vt:lpstr>
      <vt:lpstr>FEATURES OF EXTERNAL SURFACE</vt:lpstr>
      <vt:lpstr>FEATURES OF EXTERNAL SURFACE</vt:lpstr>
      <vt:lpstr>FEATURES OF INTERNAL SURFACE</vt:lpstr>
      <vt:lpstr>PowerPoint Presentation</vt:lpstr>
      <vt:lpstr>MUSCLE ATTACHMENT OF INTERNAL SURFACE</vt:lpstr>
      <vt:lpstr>MUSCLE ATTACHMENT OF INTERNAL SURFACE</vt:lpstr>
      <vt:lpstr>PowerPoint Presentation</vt:lpstr>
      <vt:lpstr>RELATIONS &amp; ATTACHMENT OF EXTERNAL SURFACE</vt:lpstr>
      <vt:lpstr>RELATIONS OF NERVES &amp; VESSELS</vt:lpstr>
      <vt:lpstr>RELATIONS &amp; ATTACHMENT OF INTERNAL SURFACE</vt:lpstr>
      <vt:lpstr>RELATION OF SALIVARY GLANDS WITH MANDIBLE</vt:lpstr>
      <vt:lpstr>RELATION OF NERVES WITH MANDIBLE</vt:lpstr>
      <vt:lpstr>RELATION OF NERVES WITH MANDIBLE</vt:lpstr>
      <vt:lpstr>RELATION OF NERVE IN INTERNAL SURFACE</vt:lpstr>
      <vt:lpstr>PowerPoint Presentation</vt:lpstr>
      <vt:lpstr>AGE CHANGES OF MANDIBLE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MANDIBLE &amp; VERTEBRAE</dc:title>
  <dc:creator>Sharmin Binte Anwar</dc:creator>
  <cp:lastModifiedBy>Sharmin Binte Anwar</cp:lastModifiedBy>
  <cp:revision>28</cp:revision>
  <dcterms:created xsi:type="dcterms:W3CDTF">2020-09-18T19:34:08Z</dcterms:created>
  <dcterms:modified xsi:type="dcterms:W3CDTF">2020-09-21T06:32:23Z</dcterms:modified>
</cp:coreProperties>
</file>