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6" r:id="rId3"/>
    <p:sldId id="300" r:id="rId4"/>
    <p:sldId id="297" r:id="rId5"/>
    <p:sldId id="302" r:id="rId6"/>
    <p:sldId id="298" r:id="rId7"/>
    <p:sldId id="299" r:id="rId8"/>
    <p:sldId id="257" r:id="rId9"/>
    <p:sldId id="259" r:id="rId10"/>
    <p:sldId id="301" r:id="rId11"/>
    <p:sldId id="303" r:id="rId12"/>
    <p:sldId id="264" r:id="rId13"/>
    <p:sldId id="266" r:id="rId14"/>
    <p:sldId id="304" r:id="rId15"/>
    <p:sldId id="306" r:id="rId16"/>
    <p:sldId id="305" r:id="rId17"/>
    <p:sldId id="307" r:id="rId18"/>
    <p:sldId id="308" r:id="rId19"/>
    <p:sldId id="269" r:id="rId20"/>
    <p:sldId id="274" r:id="rId21"/>
    <p:sldId id="276" r:id="rId22"/>
    <p:sldId id="278" r:id="rId23"/>
    <p:sldId id="309" r:id="rId24"/>
    <p:sldId id="279" r:id="rId25"/>
    <p:sldId id="280" r:id="rId26"/>
    <p:sldId id="281" r:id="rId27"/>
    <p:sldId id="310" r:id="rId28"/>
    <p:sldId id="282" r:id="rId29"/>
    <p:sldId id="284" r:id="rId30"/>
    <p:sldId id="311" r:id="rId31"/>
    <p:sldId id="313" r:id="rId32"/>
    <p:sldId id="312" r:id="rId33"/>
    <p:sldId id="285" r:id="rId34"/>
    <p:sldId id="314" r:id="rId35"/>
    <p:sldId id="315" r:id="rId36"/>
    <p:sldId id="286" r:id="rId37"/>
    <p:sldId id="288" r:id="rId38"/>
    <p:sldId id="293" r:id="rId39"/>
    <p:sldId id="294" r:id="rId40"/>
    <p:sldId id="295" r:id="rId41"/>
    <p:sldId id="31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5B621C9-29EC-42E5-94A3-0FF967C06712}" type="datetimeFigureOut">
              <a:rPr lang="en-US" smtClean="0"/>
              <a:t>13-Sep-20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1CF58B5-6CB2-4AE6-90DB-5C362DD781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dirty="0" smtClean="0"/>
              <a:t>JOINTS 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HEAD &amp; NECK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5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5442" b="13815"/>
          <a:stretch/>
        </p:blipFill>
        <p:spPr bwMode="auto">
          <a:xfrm>
            <a:off x="512618" y="831273"/>
            <a:ext cx="7945582" cy="496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2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290647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98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b="11504"/>
          <a:stretch/>
        </p:blipFill>
        <p:spPr bwMode="auto">
          <a:xfrm>
            <a:off x="685800" y="1066800"/>
            <a:ext cx="765132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468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 b="14260"/>
          <a:stretch/>
        </p:blipFill>
        <p:spPr bwMode="auto">
          <a:xfrm>
            <a:off x="409049" y="990600"/>
            <a:ext cx="800742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082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4244" r="8060" b="28887"/>
          <a:stretch/>
        </p:blipFill>
        <p:spPr bwMode="auto">
          <a:xfrm>
            <a:off x="522541" y="914400"/>
            <a:ext cx="795878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30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96" y="1447799"/>
            <a:ext cx="5808904" cy="435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982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7376" r="919" b="11199"/>
          <a:stretch/>
        </p:blipFill>
        <p:spPr bwMode="auto">
          <a:xfrm>
            <a:off x="533400" y="762000"/>
            <a:ext cx="781228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69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189154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015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7493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24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5233" r="5414" b="7525"/>
          <a:stretch/>
        </p:blipFill>
        <p:spPr bwMode="auto">
          <a:xfrm>
            <a:off x="990600" y="990600"/>
            <a:ext cx="6968350" cy="496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70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01467" cy="56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7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54" y="1371600"/>
            <a:ext cx="4929545" cy="469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33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298267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147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lasstune\Desktop\Atlanto-occipital+j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33400"/>
            <a:ext cx="744220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242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416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58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6891867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723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7298267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113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MOVEMENTS OF ATLANTOAXIAL JOINT</a:t>
            </a:r>
            <a:endParaRPr lang="en-US" sz="32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78696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078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501467" cy="56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00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TYPE OF ATLANTOAXIAL JOINT</a:t>
            </a:r>
            <a:endParaRPr lang="en-US" sz="4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522508" cy="489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61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MOVEMENTS OF JOINTS OF HEAD &amp; NECK</a:t>
            </a:r>
            <a:endParaRPr lang="en-US" sz="28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3" r="13496"/>
          <a:stretch/>
        </p:blipFill>
        <p:spPr bwMode="auto">
          <a:xfrm>
            <a:off x="1143000" y="1295400"/>
            <a:ext cx="6626349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00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405159" cy="555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023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16399"/>
          <a:stretch/>
        </p:blipFill>
        <p:spPr bwMode="auto">
          <a:xfrm>
            <a:off x="685800" y="685800"/>
            <a:ext cx="778179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365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TEMPOROMENDIBULAR JOINT</a:t>
            </a:r>
            <a:endParaRPr lang="en-US" sz="36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1"/>
            <a:ext cx="5715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528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399867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152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TEMPOROMENDIBULAR JOINT</a:t>
            </a:r>
            <a:endParaRPr lang="en-US" sz="4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915716" cy="466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351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196667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163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TEMPOROMENDIBULAR JOINT</a:t>
            </a:r>
            <a:endParaRPr lang="en-US" sz="36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688667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733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TEMPOROMENDIBULAR JOINT</a:t>
            </a:r>
            <a:endParaRPr lang="en-US" sz="4000" dirty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5105400" cy="480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848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609600"/>
            <a:ext cx="8046154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481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449231" cy="559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057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JOINTS BETWEEN TWO VERTEBRAE</a:t>
            </a:r>
            <a:endParaRPr lang="en-US" sz="36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751108" cy="506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86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196667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144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03067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141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85800" y="1828800"/>
            <a:ext cx="7772400" cy="18288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THANK YOU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16416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399867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372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7"/>
          <a:stretch/>
        </p:blipFill>
        <p:spPr bwMode="auto">
          <a:xfrm>
            <a:off x="762000" y="609600"/>
            <a:ext cx="773392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846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TYPES OF SUTURES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260588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97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595129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05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290647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9346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218</TotalTime>
  <Words>36</Words>
  <Application>Microsoft Office PowerPoint</Application>
  <PresentationFormat>On-screen Show (4:3)</PresentationFormat>
  <Paragraphs>12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Concourse</vt:lpstr>
      <vt:lpstr>JOINTS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SUTURES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MOVEMENTS OF ATLANTOAXIAL JOINT</vt:lpstr>
      <vt:lpstr>PowerPoint Presentation</vt:lpstr>
      <vt:lpstr>TYPE OF ATLANTOAXIAL JOINT</vt:lpstr>
      <vt:lpstr>MOVEMENTS OF JOINTS OF HEAD &amp; NECK</vt:lpstr>
      <vt:lpstr>PowerPoint Presentation</vt:lpstr>
      <vt:lpstr>TEMPOROMENDIBULAR JOINT</vt:lpstr>
      <vt:lpstr>PowerPoint Presentation</vt:lpstr>
      <vt:lpstr>TEMPOROMENDIBULAR JOINT</vt:lpstr>
      <vt:lpstr>PowerPoint Presentation</vt:lpstr>
      <vt:lpstr>TEMPOROMENDIBULAR JOINT</vt:lpstr>
      <vt:lpstr>TEMPOROMENDIBULAR JOINT</vt:lpstr>
      <vt:lpstr>PowerPoint Presentation</vt:lpstr>
      <vt:lpstr>PowerPoint Presentation</vt:lpstr>
      <vt:lpstr>JOINTS BETWEEN TWO VERTEBRAE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JOINTS</dc:title>
  <dc:creator>Classtune</dc:creator>
  <cp:lastModifiedBy>Classtune</cp:lastModifiedBy>
  <cp:revision>15</cp:revision>
  <dcterms:created xsi:type="dcterms:W3CDTF">2020-09-10T19:43:19Z</dcterms:created>
  <dcterms:modified xsi:type="dcterms:W3CDTF">2020-09-12T21:45:13Z</dcterms:modified>
</cp:coreProperties>
</file>