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321" r:id="rId5"/>
    <p:sldId id="325" r:id="rId6"/>
    <p:sldId id="326" r:id="rId7"/>
    <p:sldId id="322" r:id="rId8"/>
    <p:sldId id="269" r:id="rId9"/>
    <p:sldId id="323" r:id="rId10"/>
    <p:sldId id="271" r:id="rId11"/>
    <p:sldId id="327" r:id="rId12"/>
    <p:sldId id="272" r:id="rId13"/>
    <p:sldId id="335" r:id="rId14"/>
    <p:sldId id="328" r:id="rId15"/>
    <p:sldId id="329" r:id="rId16"/>
    <p:sldId id="330" r:id="rId17"/>
    <p:sldId id="282" r:id="rId18"/>
    <p:sldId id="332" r:id="rId19"/>
    <p:sldId id="336" r:id="rId20"/>
    <p:sldId id="333" r:id="rId21"/>
    <p:sldId id="283" r:id="rId22"/>
    <p:sldId id="343" r:id="rId23"/>
    <p:sldId id="344" r:id="rId24"/>
    <p:sldId id="284" r:id="rId25"/>
    <p:sldId id="338" r:id="rId26"/>
    <p:sldId id="339" r:id="rId27"/>
    <p:sldId id="285" r:id="rId28"/>
    <p:sldId id="340" r:id="rId29"/>
    <p:sldId id="286" r:id="rId30"/>
    <p:sldId id="341" r:id="rId31"/>
    <p:sldId id="287" r:id="rId32"/>
    <p:sldId id="288" r:id="rId33"/>
    <p:sldId id="342" r:id="rId34"/>
    <p:sldId id="289" r:id="rId35"/>
    <p:sldId id="290" r:id="rId36"/>
    <p:sldId id="345" r:id="rId37"/>
    <p:sldId id="291" r:id="rId38"/>
    <p:sldId id="346" r:id="rId39"/>
    <p:sldId id="292" r:id="rId40"/>
    <p:sldId id="293" r:id="rId41"/>
    <p:sldId id="347" r:id="rId42"/>
    <p:sldId id="294" r:id="rId43"/>
    <p:sldId id="29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1A9FA0E-EA35-4165-B18F-5A232F9EE06B}" type="datetimeFigureOut">
              <a:rPr lang="en-US" smtClean="0"/>
              <a:t>12-Sep-20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D86147D-D0AE-45F5-B5CE-8E766DF3806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FA0E-EA35-4165-B18F-5A232F9EE06B}" type="datetimeFigureOut">
              <a:rPr lang="en-US" smtClean="0"/>
              <a:t>12-Sep-20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147D-D0AE-45F5-B5CE-8E766DF380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FA0E-EA35-4165-B18F-5A232F9EE06B}" type="datetimeFigureOut">
              <a:rPr lang="en-US" smtClean="0"/>
              <a:t>12-Sep-20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147D-D0AE-45F5-B5CE-8E766DF380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A9FA0E-EA35-4165-B18F-5A232F9EE06B}" type="datetimeFigureOut">
              <a:rPr lang="en-US" smtClean="0"/>
              <a:t>12-Sep-20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D86147D-D0AE-45F5-B5CE-8E766DF380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1A9FA0E-EA35-4165-B18F-5A232F9EE06B}" type="datetimeFigureOut">
              <a:rPr lang="en-US" smtClean="0"/>
              <a:t>12-Sep-20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D86147D-D0AE-45F5-B5CE-8E766DF3806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FA0E-EA35-4165-B18F-5A232F9EE06B}" type="datetimeFigureOut">
              <a:rPr lang="en-US" smtClean="0"/>
              <a:t>12-Sep-20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147D-D0AE-45F5-B5CE-8E766DF380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FA0E-EA35-4165-B18F-5A232F9EE06B}" type="datetimeFigureOut">
              <a:rPr lang="en-US" smtClean="0"/>
              <a:t>12-Sep-20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147D-D0AE-45F5-B5CE-8E766DF380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A9FA0E-EA35-4165-B18F-5A232F9EE06B}" type="datetimeFigureOut">
              <a:rPr lang="en-US" smtClean="0"/>
              <a:t>12-Sep-20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86147D-D0AE-45F5-B5CE-8E766DF380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FA0E-EA35-4165-B18F-5A232F9EE06B}" type="datetimeFigureOut">
              <a:rPr lang="en-US" smtClean="0"/>
              <a:t>12-Sep-20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147D-D0AE-45F5-B5CE-8E766DF380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1A9FA0E-EA35-4165-B18F-5A232F9EE06B}" type="datetimeFigureOut">
              <a:rPr lang="en-US" smtClean="0"/>
              <a:t>12-Sep-20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D86147D-D0AE-45F5-B5CE-8E766DF3806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1A9FA0E-EA35-4165-B18F-5A232F9EE06B}" type="datetimeFigureOut">
              <a:rPr lang="en-US" smtClean="0"/>
              <a:t>12-Sep-20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86147D-D0AE-45F5-B5CE-8E766DF3806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A9FA0E-EA35-4165-B18F-5A232F9EE06B}" type="datetimeFigureOut">
              <a:rPr lang="en-US" smtClean="0"/>
              <a:t>12-Sep-20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D86147D-D0AE-45F5-B5CE-8E766DF380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295400"/>
            <a:ext cx="6172200" cy="311356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Occipital bone &amp; sphenoid bone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572000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HEAD &amp; NECK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1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562843" cy="567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6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/>
              <a:t>INTERNAL SURFACE OF SQUAMOUS PART OF OCCIPITAL BONE</a:t>
            </a:r>
            <a:endParaRPr lang="en-US" sz="2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366630" cy="550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0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7918231" cy="594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2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ATTACHMENT OF OCCIPITAL BONE</a:t>
            </a:r>
            <a:endParaRPr lang="en-US" sz="24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963738"/>
            <a:ext cx="6248400" cy="566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7502094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7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7537549" cy="565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9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7638725" cy="573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251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7776952" cy="613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417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>SUPERIOR SURFACE OF BODY OF SPHENOID BONE</a:t>
            </a:r>
            <a:endParaRPr lang="en-US" sz="2400" b="1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7810207" cy="481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577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/>
              <a:t>SUPERIOR SURFACE OF BODY OF SPHENOID BONE</a:t>
            </a:r>
            <a:endParaRPr lang="en-US" sz="2400" b="1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5"/>
          <a:stretch/>
        </p:blipFill>
        <p:spPr bwMode="auto">
          <a:xfrm>
            <a:off x="533400" y="1219200"/>
            <a:ext cx="7182081" cy="475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84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7562843" cy="567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86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FEATURES OF SUPERIOR SURFACE</a:t>
            </a:r>
            <a:endParaRPr lang="en-US" sz="2400" b="1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588045" cy="502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25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/>
              <a:t>INFERIOR SURFACE OF BODY SPHENOID BONE</a:t>
            </a:r>
            <a:endParaRPr lang="en-US" sz="2400" b="1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385149" cy="55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02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INFERIOR SURFACE OF BODY OF SPHENOID BONE</a:t>
            </a:r>
            <a:endParaRPr lang="en-US" b="1" dirty="0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47" y="1752600"/>
            <a:ext cx="7159453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658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en-US" b="1" dirty="0" smtClean="0"/>
              <a:t>SPHENOID BONE</a:t>
            </a:r>
            <a:endParaRPr lang="en-US" b="1" dirty="0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100" y="2057400"/>
            <a:ext cx="5614900" cy="377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043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/>
              <a:t>LATERAL SURFACE OF BODY SPHENOID BONE</a:t>
            </a:r>
            <a:endParaRPr lang="en-US" sz="2400" b="1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207455" cy="541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05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LATERAL SURFACE OF BODY OF SPHENOID BONE</a:t>
            </a:r>
            <a:endParaRPr lang="en-US" b="1" dirty="0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03336"/>
            <a:ext cx="5943599" cy="520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316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LATERAL SURFACE OF BODY OF SPHENOID BONE</a:t>
            </a:r>
            <a:endParaRPr lang="en-US" b="1" dirty="0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7950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250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7705082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427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/>
              <a:t>ANTERIOR SURFACE OF BODY SPHENOID BONE</a:t>
            </a:r>
            <a:endParaRPr lang="en-US" sz="2400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448450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44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7502094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09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7588137" cy="56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5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POSTERIOR SURFACE OF BODY OF SPHENOID BONE</a:t>
            </a:r>
            <a:endParaRPr lang="en-US" b="1" dirty="0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48157"/>
            <a:ext cx="7086600" cy="532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103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7603588" cy="57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670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7806576" cy="586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824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/>
              <a:t>CEREBRAL SURFACE OF GREATER WING OF SPHENOID BONE  </a:t>
            </a:r>
            <a:endParaRPr lang="en-US" sz="2400" b="1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236883" cy="542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56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7806576" cy="586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773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7502094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52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4676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ORBITAL SURFACE OF GREATER WING OF SPHENOID BONE</a:t>
            </a:r>
            <a:endParaRPr lang="en-US" b="1" dirty="0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0"/>
          <a:stretch/>
        </p:blipFill>
        <p:spPr bwMode="auto">
          <a:xfrm>
            <a:off x="533400" y="1295400"/>
            <a:ext cx="716279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2535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LESSER WING OF SPHENOID BONE</a:t>
            </a:r>
            <a:endParaRPr lang="en-US" b="1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6791637" cy="509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657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LESSER WING OF SPHENOID BONE</a:t>
            </a:r>
            <a:endParaRPr lang="en-US" sz="2400" b="1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7810207" cy="481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194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7502094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95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/>
              <a:t>EXTERNAL SURFACE OF SQUAMOUS PART OF OCCIPITAL BONE</a:t>
            </a:r>
            <a:endParaRPr lang="en-US" sz="2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36" y="1143000"/>
            <a:ext cx="6760964" cy="560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91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>PTERYGOID PROCESSES OF SPHENOID BONE</a:t>
            </a:r>
            <a:endParaRPr lang="en-US" sz="2400" b="1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096118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825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en-US" b="1" dirty="0" smtClean="0"/>
              <a:t>PTERYGOID PROCESSES</a:t>
            </a:r>
            <a:endParaRPr lang="en-US" b="1" dirty="0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209366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2509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7502094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535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7705082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88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>INTERNAL SURFACE OF SQUAMOUS PART OF OCCIPITAL BONE</a:t>
            </a:r>
            <a:endParaRPr lang="en-US" sz="24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355029" cy="471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99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/>
              <a:t>INTERNAL SURFACE OF OCCIPITAL BONE</a:t>
            </a:r>
            <a:endParaRPr lang="en-US" sz="2400" b="1" dirty="0"/>
          </a:p>
        </p:txBody>
      </p:sp>
      <p:pic>
        <p:nvPicPr>
          <p:cNvPr id="1026" name="Picture 2" descr="C:\Users\Classtune\Desktop\Picture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" b="4265"/>
          <a:stretch/>
        </p:blipFill>
        <p:spPr bwMode="auto">
          <a:xfrm>
            <a:off x="838200" y="533400"/>
            <a:ext cx="7226063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6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424443" cy="557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7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>INTERNAL SURFACE OF BASILAR PART, CONDYLAR PART OF OCCIPITAL BONE</a:t>
            </a:r>
            <a:endParaRPr lang="en-US" sz="2400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8" y="1219200"/>
            <a:ext cx="7334562" cy="550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1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/>
              <a:t>EXTERNAL SURFACE OF BASILAR PART &amp; CONDYLAR PART OF OCCIPITAL BONE</a:t>
            </a:r>
            <a:endParaRPr lang="en-US" sz="2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00866"/>
            <a:ext cx="6629399" cy="552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48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853</TotalTime>
  <Words>162</Words>
  <Application>Microsoft Office PowerPoint</Application>
  <PresentationFormat>On-screen Show (4:3)</PresentationFormat>
  <Paragraphs>26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Oriel</vt:lpstr>
      <vt:lpstr>Occipital bone &amp; sphenoid bone</vt:lpstr>
      <vt:lpstr>PowerPoint Presentation</vt:lpstr>
      <vt:lpstr>PowerPoint Presentation</vt:lpstr>
      <vt:lpstr>EXTERNAL SURFACE OF SQUAMOUS PART OF OCCIPITAL BONE</vt:lpstr>
      <vt:lpstr>INTERNAL SURFACE OF SQUAMOUS PART OF OCCIPITAL BONE</vt:lpstr>
      <vt:lpstr>INTERNAL SURFACE OF OCCIPITAL BONE</vt:lpstr>
      <vt:lpstr>PowerPoint Presentation</vt:lpstr>
      <vt:lpstr>INTERNAL SURFACE OF BASILAR PART, CONDYLAR PART OF OCCIPITAL BONE</vt:lpstr>
      <vt:lpstr>EXTERNAL SURFACE OF BASILAR PART &amp; CONDYLAR PART OF OCCIPITAL BONE</vt:lpstr>
      <vt:lpstr>PowerPoint Presentation</vt:lpstr>
      <vt:lpstr>INTERNAL SURFACE OF SQUAMOUS PART OF OCCIPITAL BONE</vt:lpstr>
      <vt:lpstr>PowerPoint Presentation</vt:lpstr>
      <vt:lpstr>ATTACHMENT OF OCCIPITAL BONE</vt:lpstr>
      <vt:lpstr>PowerPoint Presentation</vt:lpstr>
      <vt:lpstr>PowerPoint Presentation</vt:lpstr>
      <vt:lpstr>PowerPoint Presentation</vt:lpstr>
      <vt:lpstr>PowerPoint Presentation</vt:lpstr>
      <vt:lpstr>SUPERIOR SURFACE OF BODY OF SPHENOID BONE</vt:lpstr>
      <vt:lpstr>SUPERIOR SURFACE OF BODY OF SPHENOID BONE</vt:lpstr>
      <vt:lpstr>FEATURES OF SUPERIOR SURFACE</vt:lpstr>
      <vt:lpstr>INFERIOR SURFACE OF BODY SPHENOID BONE</vt:lpstr>
      <vt:lpstr>INFERIOR SURFACE OF BODY OF SPHENOID BONE</vt:lpstr>
      <vt:lpstr>SPHENOID BONE</vt:lpstr>
      <vt:lpstr>LATERAL SURFACE OF BODY SPHENOID BONE</vt:lpstr>
      <vt:lpstr>LATERAL SURFACE OF BODY OF SPHENOID BONE</vt:lpstr>
      <vt:lpstr>LATERAL SURFACE OF BODY OF SPHENOID BONE</vt:lpstr>
      <vt:lpstr>PowerPoint Presentation</vt:lpstr>
      <vt:lpstr>ANTERIOR SURFACE OF BODY SPHENOID BONE</vt:lpstr>
      <vt:lpstr>PowerPoint Presentation</vt:lpstr>
      <vt:lpstr>POSTERIOR SURFACE OF BODY OF SPHENOID BONE</vt:lpstr>
      <vt:lpstr>PowerPoint Presentation</vt:lpstr>
      <vt:lpstr>PowerPoint Presentation</vt:lpstr>
      <vt:lpstr>CEREBRAL SURFACE OF GREATER WING OF SPHENOID BONE  </vt:lpstr>
      <vt:lpstr>PowerPoint Presentation</vt:lpstr>
      <vt:lpstr>PowerPoint Presentation</vt:lpstr>
      <vt:lpstr>ORBITAL SURFACE OF GREATER WING OF SPHENOID BONE</vt:lpstr>
      <vt:lpstr>LESSER WING OF SPHENOID BONE</vt:lpstr>
      <vt:lpstr>LESSER WING OF SPHENOID BONE</vt:lpstr>
      <vt:lpstr>PowerPoint Presentation</vt:lpstr>
      <vt:lpstr>PTERYGOID PROCESSES OF SPHENOID BONE</vt:lpstr>
      <vt:lpstr>PTERYGOID PROCESSES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- 2</dc:title>
  <dc:creator>Classtune</dc:creator>
  <cp:lastModifiedBy>Classtune</cp:lastModifiedBy>
  <cp:revision>44</cp:revision>
  <dcterms:created xsi:type="dcterms:W3CDTF">2020-09-11T17:17:25Z</dcterms:created>
  <dcterms:modified xsi:type="dcterms:W3CDTF">2020-09-12T17:25:19Z</dcterms:modified>
</cp:coreProperties>
</file>