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62" r:id="rId9"/>
    <p:sldId id="263" r:id="rId10"/>
    <p:sldId id="269" r:id="rId11"/>
    <p:sldId id="264" r:id="rId12"/>
    <p:sldId id="265" r:id="rId13"/>
    <p:sldId id="276" r:id="rId14"/>
    <p:sldId id="270" r:id="rId15"/>
    <p:sldId id="266" r:id="rId16"/>
    <p:sldId id="273" r:id="rId17"/>
    <p:sldId id="275" r:id="rId18"/>
    <p:sldId id="267" r:id="rId19"/>
    <p:sldId id="271" r:id="rId20"/>
    <p:sldId id="274" r:id="rId21"/>
    <p:sldId id="277" r:id="rId22"/>
    <p:sldId id="272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882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9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4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53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0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2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9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582270-E73A-4914-BF20-114F8C43EB6C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EFE640-FC01-4FB6-9555-C9C57A2F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FFF976-E731-4B29-9ACF-5EB3582B2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36854" y="1394081"/>
            <a:ext cx="9755187" cy="30459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b="1" dirty="0"/>
              <a:t>Anterior </a:t>
            </a:r>
            <a:br>
              <a:rPr lang="en-US" sz="11500" b="1" dirty="0"/>
            </a:br>
            <a:r>
              <a:rPr lang="en-US" sz="11500" b="1" dirty="0"/>
              <a:t>abdominal wall </a:t>
            </a:r>
          </a:p>
        </p:txBody>
      </p:sp>
    </p:spTree>
    <p:extLst>
      <p:ext uri="{BB962C8B-B14F-4D97-AF65-F5344CB8AC3E}">
        <p14:creationId xmlns:p14="http://schemas.microsoft.com/office/powerpoint/2010/main" val="36566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4CA77D-A14E-470B-B0E0-F3BE51D3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2043"/>
            <a:ext cx="10396882" cy="7812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Fascia Of Abdomen</a:t>
            </a:r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90370EC6-10DF-4167-A4A1-862A3813A3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7" y="923278"/>
            <a:ext cx="4705558" cy="4722920"/>
          </a:xfr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F7ACC233-C47C-4EFC-B891-EBCA607A1BC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75" y="923278"/>
            <a:ext cx="5530788" cy="4216892"/>
          </a:xfrm>
        </p:spPr>
      </p:pic>
    </p:spTree>
    <p:extLst>
      <p:ext uri="{BB962C8B-B14F-4D97-AF65-F5344CB8AC3E}">
        <p14:creationId xmlns:p14="http://schemas.microsoft.com/office/powerpoint/2010/main" val="12179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518C-F708-4BF8-A43E-1F432289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8677"/>
            <a:ext cx="10396882" cy="8966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cap="none" dirty="0"/>
              <a:t>Rectus Sheath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DBC56DA-4296-465D-B5BB-B65A245E0E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08" y="1065321"/>
            <a:ext cx="4296792" cy="4101483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7004B90-24C3-4A65-928B-43E1DCE4CB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7" y="1065321"/>
            <a:ext cx="5944688" cy="3684231"/>
          </a:xfrm>
        </p:spPr>
      </p:pic>
    </p:spTree>
    <p:extLst>
      <p:ext uri="{BB962C8B-B14F-4D97-AF65-F5344CB8AC3E}">
        <p14:creationId xmlns:p14="http://schemas.microsoft.com/office/powerpoint/2010/main" val="76780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5A495-D977-42D4-AC3D-91527669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0921"/>
            <a:ext cx="10396882" cy="701336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/>
              <a:t>Rectus Sheath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2DE324-E88A-4099-83B1-75D69644FA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8" y="949911"/>
            <a:ext cx="7128769" cy="4891595"/>
          </a:xfrm>
        </p:spPr>
      </p:pic>
    </p:spTree>
    <p:extLst>
      <p:ext uri="{BB962C8B-B14F-4D97-AF65-F5344CB8AC3E}">
        <p14:creationId xmlns:p14="http://schemas.microsoft.com/office/powerpoint/2010/main" val="409004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C637BC-49E0-4682-A0DA-80150DA8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9798"/>
            <a:ext cx="10396882" cy="781235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/>
              <a:t>Rectus Muscle &amp; It’s Sheath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62DF6E-B9D2-4B3A-93F1-3BBCC6CCEE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4" y="1056444"/>
            <a:ext cx="7474999" cy="4971494"/>
          </a:xfrm>
        </p:spPr>
      </p:pic>
    </p:spTree>
    <p:extLst>
      <p:ext uri="{BB962C8B-B14F-4D97-AF65-F5344CB8AC3E}">
        <p14:creationId xmlns:p14="http://schemas.microsoft.com/office/powerpoint/2010/main" val="239393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9ADEAA-1C16-4176-A8D7-D80FE11F012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76" y="479394"/>
            <a:ext cx="8114190" cy="5157926"/>
          </a:xfrm>
        </p:spPr>
      </p:pic>
    </p:spTree>
    <p:extLst>
      <p:ext uri="{BB962C8B-B14F-4D97-AF65-F5344CB8AC3E}">
        <p14:creationId xmlns:p14="http://schemas.microsoft.com/office/powerpoint/2010/main" val="91335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5180-3EBA-40E0-B521-8529F24F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0920"/>
            <a:ext cx="10396882" cy="736847"/>
          </a:xfrm>
        </p:spPr>
        <p:txBody>
          <a:bodyPr>
            <a:noAutofit/>
          </a:bodyPr>
          <a:lstStyle/>
          <a:p>
            <a:r>
              <a:rPr lang="en-US" b="1" cap="none" dirty="0"/>
              <a:t>Muscles Of Anterior Abdominal Wall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7E53BA-08B9-4EF3-AEAB-BFA4B7809C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3" y="887767"/>
            <a:ext cx="5633968" cy="490047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D856260-6FCC-4AF1-9082-6BBAE7E8A0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54" y="887767"/>
            <a:ext cx="4474346" cy="5042515"/>
          </a:xfrm>
        </p:spPr>
      </p:pic>
    </p:spTree>
    <p:extLst>
      <p:ext uri="{BB962C8B-B14F-4D97-AF65-F5344CB8AC3E}">
        <p14:creationId xmlns:p14="http://schemas.microsoft.com/office/powerpoint/2010/main" val="50899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837B54-72D1-4B79-833D-C9D1A174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4287"/>
            <a:ext cx="10396882" cy="878890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/>
              <a:t>Functions Of The Muscles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A6DBAD-FD2E-437E-9754-F8B4E17034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94" y="1003177"/>
            <a:ext cx="9410329" cy="4696287"/>
          </a:xfrm>
        </p:spPr>
      </p:pic>
    </p:spTree>
    <p:extLst>
      <p:ext uri="{BB962C8B-B14F-4D97-AF65-F5344CB8AC3E}">
        <p14:creationId xmlns:p14="http://schemas.microsoft.com/office/powerpoint/2010/main" val="346134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DB039F-3BB9-4EE9-A84D-22DEDB8F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4288"/>
            <a:ext cx="10396882" cy="763480"/>
          </a:xfrm>
        </p:spPr>
        <p:txBody>
          <a:bodyPr>
            <a:noAutofit/>
          </a:bodyPr>
          <a:lstStyle/>
          <a:p>
            <a:r>
              <a:rPr lang="en-US" sz="4800" b="1" cap="none" dirty="0"/>
              <a:t>Blood Supply Of Anterior Abdominal Wall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8D12D0-69BD-4C6C-9B7D-4AF7658FF9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7" y="1171851"/>
            <a:ext cx="4986683" cy="442108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F0F4E2-FE3B-4075-A62E-FE34EE52893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85" y="887768"/>
            <a:ext cx="4756798" cy="4589753"/>
          </a:xfrm>
        </p:spPr>
      </p:pic>
    </p:spTree>
    <p:extLst>
      <p:ext uri="{BB962C8B-B14F-4D97-AF65-F5344CB8AC3E}">
        <p14:creationId xmlns:p14="http://schemas.microsoft.com/office/powerpoint/2010/main" val="232585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FEA93E-A497-41AF-A7EC-66C930C5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8677"/>
            <a:ext cx="10396882" cy="914400"/>
          </a:xfrm>
        </p:spPr>
        <p:txBody>
          <a:bodyPr>
            <a:noAutofit/>
          </a:bodyPr>
          <a:lstStyle/>
          <a:p>
            <a:pPr algn="ctr"/>
            <a:r>
              <a:rPr lang="en-US" sz="4400" b="1" cap="none" dirty="0"/>
              <a:t>Venous Drainage Of Anterior Abdominal Wall</a:t>
            </a:r>
            <a:endParaRPr lang="en-US" sz="4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7E8EC3-C7EB-4A46-9F59-3DF83EC002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97" y="1083078"/>
            <a:ext cx="7590408" cy="4616386"/>
          </a:xfrm>
        </p:spPr>
      </p:pic>
    </p:spTree>
    <p:extLst>
      <p:ext uri="{BB962C8B-B14F-4D97-AF65-F5344CB8AC3E}">
        <p14:creationId xmlns:p14="http://schemas.microsoft.com/office/powerpoint/2010/main" val="115284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ADE1D-4159-4AFA-BD29-2737E1FB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7553"/>
            <a:ext cx="10396882" cy="790113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/>
              <a:t>Lymphatic Drainage Of Anterior Abdominal Wall</a:t>
            </a:r>
            <a:endParaRPr lang="en-US" sz="4000" cap="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CF46E9-5194-4633-933C-33CEC95662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7" y="967666"/>
            <a:ext cx="4501370" cy="45720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1770FD5-1503-40AD-9C40-569552B6307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967666"/>
            <a:ext cx="5285565" cy="4456590"/>
          </a:xfrm>
        </p:spPr>
      </p:pic>
    </p:spTree>
    <p:extLst>
      <p:ext uri="{BB962C8B-B14F-4D97-AF65-F5344CB8AC3E}">
        <p14:creationId xmlns:p14="http://schemas.microsoft.com/office/powerpoint/2010/main" val="137049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3BAA34-7AFA-4E27-B162-2454B9B6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7554"/>
            <a:ext cx="10396882" cy="7723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Boundaries Of Abdomen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777461-E8B3-4A1B-B64C-FBF674F61B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1074198"/>
            <a:ext cx="5410198" cy="447434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25D428-F28D-480E-9CC3-FC783FCA8B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74198"/>
            <a:ext cx="5125374" cy="4474346"/>
          </a:xfrm>
        </p:spPr>
      </p:pic>
    </p:spTree>
    <p:extLst>
      <p:ext uri="{BB962C8B-B14F-4D97-AF65-F5344CB8AC3E}">
        <p14:creationId xmlns:p14="http://schemas.microsoft.com/office/powerpoint/2010/main" val="338806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1D597-A99B-494A-A37B-F97DBF57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3166"/>
            <a:ext cx="10396882" cy="710214"/>
          </a:xfrm>
        </p:spPr>
        <p:txBody>
          <a:bodyPr>
            <a:noAutofit/>
          </a:bodyPr>
          <a:lstStyle/>
          <a:p>
            <a:pPr algn="ctr"/>
            <a:r>
              <a:rPr lang="en-US" sz="4800" b="1" cap="none" dirty="0"/>
              <a:t>Nerve Supply Of Anterior Abdominal Wall</a:t>
            </a:r>
            <a:endParaRPr lang="en-US" sz="4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A374E1-052C-4537-AB77-2B512FFAB4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30" y="843380"/>
            <a:ext cx="4376691" cy="470516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8990E2-E49D-4F2B-82CC-5CAF9320554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42" y="843380"/>
            <a:ext cx="5374341" cy="4625265"/>
          </a:xfrm>
        </p:spPr>
      </p:pic>
    </p:spTree>
    <p:extLst>
      <p:ext uri="{BB962C8B-B14F-4D97-AF65-F5344CB8AC3E}">
        <p14:creationId xmlns:p14="http://schemas.microsoft.com/office/powerpoint/2010/main" val="422040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0132-AE54-431C-8E8D-D1F0B313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0920"/>
            <a:ext cx="10396882" cy="7013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Few Terminology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0260AC-156B-424E-BCC2-A902622975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2" y="985421"/>
            <a:ext cx="5956915" cy="431454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3BC8A1-006E-47F1-BCB2-AF58D431C32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50" y="1278385"/>
            <a:ext cx="4155489" cy="3471168"/>
          </a:xfrm>
        </p:spPr>
      </p:pic>
    </p:spTree>
    <p:extLst>
      <p:ext uri="{BB962C8B-B14F-4D97-AF65-F5344CB8AC3E}">
        <p14:creationId xmlns:p14="http://schemas.microsoft.com/office/powerpoint/2010/main" val="3243417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A4DE83-C40D-4AFF-B3F5-46A92427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0920"/>
            <a:ext cx="10396882" cy="7812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Linea Alba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C493CED-63C5-4110-AF19-6348936FDF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7" y="932155"/>
            <a:ext cx="4652291" cy="469628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971A30-EBFC-4EEC-A86F-044F36DA5A3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1" y="1003177"/>
            <a:ext cx="5381521" cy="4372098"/>
          </a:xfrm>
        </p:spPr>
      </p:pic>
    </p:spTree>
    <p:extLst>
      <p:ext uri="{BB962C8B-B14F-4D97-AF65-F5344CB8AC3E}">
        <p14:creationId xmlns:p14="http://schemas.microsoft.com/office/powerpoint/2010/main" val="5245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DE7851-80C9-4B0C-807F-B6DE69AF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4187"/>
            <a:ext cx="10396882" cy="754602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/>
              <a:t>Abdominal Hernia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AC5C2D-0552-4778-9C43-B7B3DC7C4D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92" y="1047565"/>
            <a:ext cx="8167457" cy="4900473"/>
          </a:xfrm>
        </p:spPr>
      </p:pic>
    </p:spTree>
    <p:extLst>
      <p:ext uri="{BB962C8B-B14F-4D97-AF65-F5344CB8AC3E}">
        <p14:creationId xmlns:p14="http://schemas.microsoft.com/office/powerpoint/2010/main" val="314020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915959-F7E9-4FE8-89FB-284B5E070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13460" y="981734"/>
            <a:ext cx="9755187" cy="2977841"/>
          </a:xfrm>
        </p:spPr>
        <p:txBody>
          <a:bodyPr>
            <a:noAutofit/>
          </a:bodyPr>
          <a:lstStyle/>
          <a:p>
            <a:pPr algn="ctr"/>
            <a:r>
              <a:rPr lang="en-US" sz="149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518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5627-05FA-459F-8DAA-DDE3CCB4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9798"/>
            <a:ext cx="10396882" cy="674703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/>
              <a:t>Regions Of Abdomen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22D410-BBE5-4F82-AA9D-3E7730E3B0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78" y="1384917"/>
            <a:ext cx="4586796" cy="386178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E765C9-93F5-4A0C-937E-3E79AFFF7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1" y="994299"/>
            <a:ext cx="5024761" cy="4563121"/>
          </a:xfrm>
        </p:spPr>
      </p:pic>
    </p:spTree>
    <p:extLst>
      <p:ext uri="{BB962C8B-B14F-4D97-AF65-F5344CB8AC3E}">
        <p14:creationId xmlns:p14="http://schemas.microsoft.com/office/powerpoint/2010/main" val="117369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CF4C-EAF2-4F2E-8443-8D0B11D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5410"/>
            <a:ext cx="10396882" cy="683580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/>
              <a:t>Regions Of Abdomen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2E7759-656D-4037-B270-D0BEBAB16F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887767"/>
            <a:ext cx="5564079" cy="4953740"/>
          </a:xfrm>
        </p:spPr>
      </p:pic>
      <p:pic>
        <p:nvPicPr>
          <p:cNvPr id="1026" name="Picture 2" descr="Abdominal Quadrants and its contents, Abdominal organs by region ...">
            <a:extLst>
              <a:ext uri="{FF2B5EF4-FFF2-40B4-BE49-F238E27FC236}">
                <a16:creationId xmlns:a16="http://schemas.microsoft.com/office/drawing/2014/main" id="{6698D072-F1F8-4A73-A451-0F9EBB4B57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89" y="887767"/>
            <a:ext cx="4717394" cy="51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3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E595-6D8E-4DBD-AF61-40D3586C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0921"/>
            <a:ext cx="10396882" cy="6569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Horizontal Planes Of Abdomen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533826-C6C3-4E42-871F-F218E31D59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" y="1065320"/>
            <a:ext cx="6019060" cy="456312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7E1943-7E89-4582-963D-4148D42962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17" y="1065321"/>
            <a:ext cx="3915052" cy="4563122"/>
          </a:xfrm>
        </p:spPr>
      </p:pic>
    </p:spTree>
    <p:extLst>
      <p:ext uri="{BB962C8B-B14F-4D97-AF65-F5344CB8AC3E}">
        <p14:creationId xmlns:p14="http://schemas.microsoft.com/office/powerpoint/2010/main" val="62024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1E2C82-474A-4433-B213-D78E520C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0921"/>
            <a:ext cx="10396882" cy="7102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The 9 Regions Of Abdomen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A70D66-9C21-4B3F-8783-8B8B07F431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03" y="861135"/>
            <a:ext cx="8336132" cy="5033638"/>
          </a:xfrm>
        </p:spPr>
      </p:pic>
    </p:spTree>
    <p:extLst>
      <p:ext uri="{BB962C8B-B14F-4D97-AF65-F5344CB8AC3E}">
        <p14:creationId xmlns:p14="http://schemas.microsoft.com/office/powerpoint/2010/main" val="203238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FC34-6BA6-422D-BF05-CA050CF6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5410"/>
            <a:ext cx="10396882" cy="7723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Layers Of Anterior Abdominal Wall</a:t>
            </a:r>
          </a:p>
        </p:txBody>
      </p:sp>
      <p:pic>
        <p:nvPicPr>
          <p:cNvPr id="11" name="Picture 2" descr="Anterolateral Abdominal Wall Anatomy (Anteriorlateral Abdominal ...">
            <a:extLst>
              <a:ext uri="{FF2B5EF4-FFF2-40B4-BE49-F238E27FC236}">
                <a16:creationId xmlns:a16="http://schemas.microsoft.com/office/drawing/2014/main" id="{A926B334-0D66-439E-BA6A-27729622307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173" y="1003177"/>
            <a:ext cx="7696940" cy="49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0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F2B8-87D6-4652-A669-AABFBB74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5411"/>
            <a:ext cx="10396882" cy="790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Layers Of Anterior Abdominal Wall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C851F2-12A1-47DD-A566-0E5B08FC90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5524"/>
            <a:ext cx="5152007" cy="4376690"/>
          </a:xfr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CBEBBCC-1701-4006-A8F5-5D73A0A15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6" y="1376039"/>
            <a:ext cx="5243744" cy="3497802"/>
          </a:xfrm>
        </p:spPr>
      </p:pic>
    </p:spTree>
    <p:extLst>
      <p:ext uri="{BB962C8B-B14F-4D97-AF65-F5344CB8AC3E}">
        <p14:creationId xmlns:p14="http://schemas.microsoft.com/office/powerpoint/2010/main" val="11588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C29C58-48DB-408E-A788-7E3049B500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5" y="506028"/>
            <a:ext cx="7910004" cy="5095782"/>
          </a:xfrm>
        </p:spPr>
      </p:pic>
    </p:spTree>
    <p:extLst>
      <p:ext uri="{BB962C8B-B14F-4D97-AF65-F5344CB8AC3E}">
        <p14:creationId xmlns:p14="http://schemas.microsoft.com/office/powerpoint/2010/main" val="4163437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982</TotalTime>
  <Words>85</Words>
  <Application>Microsoft Office PowerPoint</Application>
  <PresentationFormat>Widescreen</PresentationFormat>
  <Paragraphs>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Impact</vt:lpstr>
      <vt:lpstr>Main Event</vt:lpstr>
      <vt:lpstr>Anterior  abdominal wall </vt:lpstr>
      <vt:lpstr>Boundaries Of Abdomen</vt:lpstr>
      <vt:lpstr>Regions Of Abdomen</vt:lpstr>
      <vt:lpstr>Regions Of Abdomen</vt:lpstr>
      <vt:lpstr>Horizontal Planes Of Abdomen</vt:lpstr>
      <vt:lpstr>The 9 Regions Of Abdomen</vt:lpstr>
      <vt:lpstr>Layers Of Anterior Abdominal Wall</vt:lpstr>
      <vt:lpstr>Layers Of Anterior Abdominal Wall</vt:lpstr>
      <vt:lpstr>PowerPoint Presentation</vt:lpstr>
      <vt:lpstr>Fascia Of Abdomen</vt:lpstr>
      <vt:lpstr>Rectus Sheath</vt:lpstr>
      <vt:lpstr>Rectus Sheath</vt:lpstr>
      <vt:lpstr>Rectus Muscle &amp; It’s Sheath</vt:lpstr>
      <vt:lpstr>PowerPoint Presentation</vt:lpstr>
      <vt:lpstr>Muscles Of Anterior Abdominal Wall</vt:lpstr>
      <vt:lpstr>Functions Of The Muscles </vt:lpstr>
      <vt:lpstr>Blood Supply Of Anterior Abdominal Wall</vt:lpstr>
      <vt:lpstr>Venous Drainage Of Anterior Abdominal Wall</vt:lpstr>
      <vt:lpstr>Lymphatic Drainage Of Anterior Abdominal Wall</vt:lpstr>
      <vt:lpstr>Nerve Supply Of Anterior Abdominal Wall</vt:lpstr>
      <vt:lpstr>Few Terminology</vt:lpstr>
      <vt:lpstr>Linea Alba</vt:lpstr>
      <vt:lpstr>Abdominal Hernia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&amp; posterior abdominal wall</dc:title>
  <dc:creator>kangka17</dc:creator>
  <cp:lastModifiedBy>kangka17</cp:lastModifiedBy>
  <cp:revision>16</cp:revision>
  <dcterms:created xsi:type="dcterms:W3CDTF">2020-06-02T07:32:34Z</dcterms:created>
  <dcterms:modified xsi:type="dcterms:W3CDTF">2020-06-02T23:57:32Z</dcterms:modified>
</cp:coreProperties>
</file>