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Upper GIT - 1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dirty="0" smtClean="0">
                <a:solidFill>
                  <a:srgbClr val="0070C0"/>
                </a:solidFill>
              </a:rPr>
              <a:t>Dr. </a:t>
            </a:r>
            <a:r>
              <a:rPr lang="en-US" dirty="0" err="1" smtClean="0">
                <a:solidFill>
                  <a:srgbClr val="0070C0"/>
                </a:solidFill>
              </a:rPr>
              <a:t>Mahbuba</a:t>
            </a:r>
            <a:r>
              <a:rPr lang="en-US" dirty="0" smtClean="0">
                <a:solidFill>
                  <a:srgbClr val="0070C0"/>
                </a:solidFill>
              </a:rPr>
              <a:t> Begum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MBBS(DMC), FCPS(surgery)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Associate professor, department  of surgery, </a:t>
            </a:r>
            <a:r>
              <a:rPr lang="en-US" dirty="0" err="1" smtClean="0">
                <a:solidFill>
                  <a:srgbClr val="0070C0"/>
                </a:solidFill>
              </a:rPr>
              <a:t>MCWH,Uttara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  <a:p>
            <a:pPr algn="l"/>
            <a:endParaRPr lang="en-US" dirty="0" smtClean="0">
              <a:solidFill>
                <a:srgbClr val="0070C0"/>
              </a:solidFill>
            </a:endParaRPr>
          </a:p>
          <a:p>
            <a:pPr algn="l"/>
            <a:endParaRPr lang="en-US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458200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Peptic ulcer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chronic most often solitary lesion that occur in any level of GIT exposed to aggressive action of acid-pepsin juices.</a:t>
            </a:r>
          </a:p>
          <a:p>
            <a:pPr marL="0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b="1" u="sng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Etiology</a:t>
            </a:r>
            <a:endParaRPr lang="en-US" sz="2000" u="sng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Helicobacter pylori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- small curved gm negative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microaerophilic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rod with multiple polar flagella,</a:t>
            </a:r>
          </a:p>
          <a:p>
            <a:pPr marL="457200" indent="-45720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- 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Habitat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is mucous layer of the stomach,</a:t>
            </a:r>
          </a:p>
          <a:p>
            <a:pPr marL="457200" indent="-45720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- 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Spread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by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faecal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oral route,</a:t>
            </a:r>
          </a:p>
          <a:p>
            <a:pPr marL="457200" indent="-45720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-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Causes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chronic gastritis, peptic ulceration, gastric cancer, lymphoma, Ca colon;</a:t>
            </a:r>
          </a:p>
          <a:p>
            <a:pPr marL="457200" indent="-45720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- 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Hydrolyses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urea → ammonia on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antral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G cells → release of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gastrin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→ ↑ gastric acid ;</a:t>
            </a:r>
          </a:p>
          <a:p>
            <a:pPr marL="457200" indent="-45720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- 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Diagnosed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by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a)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rapid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urease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/ CLO test ( endoscopic material yellow to red color ), </a:t>
            </a:r>
          </a:p>
          <a:p>
            <a:pPr marL="457200" indent="-45720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b)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C13 &amp; C14 breath test,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c)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histology / cytology by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Giemsa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Ethin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stary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silver stain,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d)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culture by Columbia agar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madia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e)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serology – ELISA, PCR ) .</a:t>
            </a:r>
          </a:p>
          <a:p>
            <a:pPr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►</a:t>
            </a:r>
          </a:p>
          <a:p>
            <a:pPr marL="457200" indent="-45720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2. NSAID.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Zollinger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Ellison syndrome (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hypergastrinaemia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+ gastric hyperacidity → virulent PUD, young age group, ulcer at unusual sites, associated with MEN- 1)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Gastrinoma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5. Cigarette smoking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6. Genetic factor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7. Social stress ( stressful life style).</a:t>
            </a: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b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Common sites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st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part of duodenum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Stomach – lesser curve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Stoma (on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jejunal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sites following gastric surgery)</a:t>
            </a:r>
          </a:p>
          <a:p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Oesophagus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(lower end – Barrette’s )</a:t>
            </a:r>
          </a:p>
          <a:p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Meckel’s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diverticulum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 ectopic gastric tissue )</a:t>
            </a:r>
          </a:p>
          <a:p>
            <a:pPr marL="0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Complications of PU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Acute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: 1)Bleeding -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haematemesis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melaena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2) perforation peritonitis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Subacute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Residual abscess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Chronic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: 1) deformity of stomach – hourglass &amp; teapot</a:t>
            </a:r>
          </a:p>
          <a:p>
            <a:pPr marL="0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 2) pyloric   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stenosis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3) malignancy 4) penetration into pancreas or liver. </a:t>
            </a:r>
          </a:p>
          <a:p>
            <a:pPr marL="0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Long cases related to stomach &amp; duodenum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Chronic peptic ulcer ( DU, GU 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D/D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: Chronic pancreatitis</a:t>
            </a:r>
          </a:p>
          <a:p>
            <a:pPr marL="0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Chronic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cholecystitis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Acute exacerbation of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DU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Perforation of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DU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D/D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: Acute pancreatitis</a:t>
            </a:r>
          </a:p>
          <a:p>
            <a:pPr marL="0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Acute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cholecystitis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Gastric outlet obstruction due to PS or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antral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Ca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Carcinoma stomach.</a:t>
            </a:r>
          </a:p>
          <a:p>
            <a:pPr marL="0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</a:t>
            </a:r>
          </a:p>
          <a:p>
            <a:pPr marL="0" indent="0">
              <a:buNone/>
            </a:pPr>
            <a:endParaRPr lang="en-US" sz="2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770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 40 year male pt is suffering from upper abdominal pain for 7 yrs, insidious in onset, burning in nature, occurs in empty stomach &amp; relieved by taking food, associated with nocturnal pain, having periodicity (usually persists for 2 -3 months &amp; used to occur at an interval of 4 -5 months, no h/ o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hematemasis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melaena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no vomiting, good appetite, no wt loss.</a:t>
            </a:r>
          </a:p>
          <a:p>
            <a:pPr marL="457200" indent="-45720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But for the last 1 yr pt is experiencing pain at more frequent interval with partial relief of pain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 startAt="2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When such pt complains of pain in upper abdomen after taking meal &amp; relieved by vomiting or taking antacid, feels comfort in empty stomach as pt afraid to take meal, underweight is common.</a:t>
            </a:r>
          </a:p>
          <a:p>
            <a:pPr marL="457200" indent="-457200">
              <a:buAutoNum type="arabicPeriod" startAt="2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 startAt="2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Pt presenting with recurrent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epigastric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pain with radiation through back accompanied by nausea, vomiting; having drug(analgesic) dependency, with h/o wt loss, DM &amp;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steatorrhoea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Pt may have h/o hospital admission for several times for this reason. 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5344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►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Chronic duodenal ulcer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Chronic gastric ulcer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Chronic pancreatitis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On examination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:Tender points in abdomen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Duodenal point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: one &amp; half inch right to the midline on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transpyloric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plane.</a:t>
            </a:r>
          </a:p>
          <a:p>
            <a:pPr marL="457200" indent="-45720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Gastric point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: in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midepigastrium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below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xiphoid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process</a:t>
            </a:r>
          </a:p>
          <a:p>
            <a:pPr marL="457200" indent="-45720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Mallet guy’s sign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pt in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lateral position with hip &amp; knee flexed, deep palpation in left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subcostal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region evokes tenderness. </a:t>
            </a:r>
          </a:p>
          <a:p>
            <a:pPr marL="457200" indent="-45720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Investigations  -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588</Words>
  <Application>Microsoft Office PowerPoint</Application>
  <PresentationFormat>On-screen Show (4:3)</PresentationFormat>
  <Paragraphs>68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Upper GIT - 1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Upper GIT - 1</dc:title>
  <dc:creator>ASUS</dc:creator>
  <cp:lastModifiedBy>ASUS</cp:lastModifiedBy>
  <cp:revision>23</cp:revision>
  <dcterms:created xsi:type="dcterms:W3CDTF">2006-08-16T00:00:00Z</dcterms:created>
  <dcterms:modified xsi:type="dcterms:W3CDTF">2020-05-20T14:22:25Z</dcterms:modified>
</cp:coreProperties>
</file>