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Gall stone </a:t>
            </a:r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disease</a:t>
            </a:r>
            <a:b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Dr.Mahbuba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begum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Investigations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Image –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USG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HB system &amp; pancreas or whole abdomen ( suspected malignancy) –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GB – shrunken/contracted, thickened (Ch.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),or distended, edematous thick walled ( ac.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), any polyp, mass</a:t>
            </a: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- stone ( single or multiple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echogenic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structures within the lumen of GB casting posterior acoustic shadow)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CBD – diameter ( &gt; 8mm suggestive of dilatation), stone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Liver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intrahepatic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tree( dilatation), any mass( solid/ cystic)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Pancreas – mass, pan. Duct diameter, stone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malignancy – LN,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ascites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peritoneal/pelvic seedling.</a:t>
            </a:r>
          </a:p>
          <a:p>
            <a:pPr marL="457200" indent="-45720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►in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uncomlicated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ac.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no further image investigations.</a:t>
            </a:r>
          </a:p>
          <a:p>
            <a:pPr marL="457200" indent="-45720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 ERCP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indication : a) suspicion of stone in CBD or dilatation on USG b) h/o jaundice c) ↑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Phosphatase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►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Diagnostic role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delineation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tree &amp; pan. Duct, stone, growth, cytology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exfoliative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brush ), biopsy.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Therapeutic role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sphincterotomy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stone extraction,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stenting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Complications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cholangitis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pancreatitis, perforation of duodenum.</a:t>
            </a: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Prerequisite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overnight fasting, normal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prothrombine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time,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HBsAg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(-)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antibiotic prophylaxis.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This is an invasive procedure require introduction of side viewing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gastroduodenoscope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cannulation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bile &amp; pancreatic duct &amp; inj. Of dye.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 MRCP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provides very good picture of entire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tree by way of virtual reconstruction of the whole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biliarytree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from the slices of MRI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hepatobiliary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tree. Non invasive, no radiation exposure, no dye. Detect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tract dilatation, any obstruction by stone or growth.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Disadvantage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only diagnostic ,no intervention.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Meniscus sign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stone in lower end of CBD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Double duct sign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both bile duct &amp; pancreatic duct (ERCP, MRCP) show dilatation &amp; constriction in the region of head of pancreas.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4. PTC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percutaneous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transhepatic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cholangiography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– under image control a needle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chiba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okuda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inserted through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8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intercostal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space I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midaxillary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line, advance through liver to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intrahepatic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tree. External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drainage, biopsy, stone removal by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choledochoscope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Indicated if ERCP failed / better visualization of upper tract.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5. CECT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for added evaluation in malignant conditions. To assess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grrowth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 pancreas, CBD, any vascular invasion (PV, SMV ), level of obstruction, LN enlargement, liver met.,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ascites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Crescent or target sign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stone in CBD.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6. Liver function test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- S.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bilirubin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ALT, ALP, PT, total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protein,albumin,globulin,HBsAg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7. Routine investigation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general assessment of the patient – CBC, FBS &amp; 2hrs ABF, s.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creatinine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urine R/E, CXR, ECG.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s. Electrolytes –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obst.jaundice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Bld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grouping &amp; cross matching – in malignancy.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meal X-ray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 routinely not done ) –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ampullary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Ca – rose thorn appearance of medial border of duodenum, inverted 3 appearance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- Ca head of pancreas – widening of C-loop, gastric distention.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Treatment.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Acute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Initial conservative Rx followed by interval ( after 6 wks)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cholecystectomy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(open / lap ).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Early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cholecystectomy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( 48hrs / 3 – 5 days 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Emergency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cholecystectomy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empyema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peritonitis 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Emergency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cholecystostomy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( tube drainage of GB after removal of stone &amp; sludge from GB by surgical technique.) followed by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cholecystectomy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after 2 months.</a:t>
            </a:r>
          </a:p>
          <a:p>
            <a:pPr>
              <a:buFont typeface="Wingdings" pitchFamily="2" charset="2"/>
              <a:buChar char="Ø"/>
            </a:pP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Ch.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cholecystectomy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(Lap / open)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Laparoscopic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ports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No.,site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size ►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► laparoscope introduce through umbilical port(10mm), working ports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epigastric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(10mm surgeon’s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hand),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upper (5mm, surgeon’s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hand),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lower port(5mm)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fundus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GB retracted by assistant.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Co2 gas – for creation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pneumoperitoneum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GB extraction – usually through umbilical port.</a:t>
            </a:r>
          </a:p>
          <a:p>
            <a:pPr>
              <a:buNone/>
            </a:pPr>
            <a:endParaRPr lang="en-US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Advantage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↓ wound size having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cosmatic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benefit, → ↓wound pain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↓in wound infection, dehiscence, hernia, nerve entrapment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Improved mobility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↓ heat loss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Improved vision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Short hospital stay – early return to work.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Limitation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Hand eye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incoordination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Loss of tactile feedback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►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Difficulty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haemostasis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Extraction of large specimen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Post operative shoulder tip pain.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Incision for open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cholecystectomy</a:t>
            </a: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subcostal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Kocher’s incision )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upper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paramedian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Upper midline incision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upper abdominal transverse incision.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Boundaries of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calot’s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triangle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Above by inferior surface of liver, medially by common hepatic duct, below by cystic duct &gt; crossed by cystic artery ( related to LN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lund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). 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Complications related to </a:t>
            </a:r>
            <a:r>
              <a:rPr lang="en-US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cholecystectomy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Bleeding, injury to ducts, injury to duodenum , colon.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Problems with obstructive jaundice (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perioperative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complications)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Hepatobiliary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dysfunction  - ↓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secretory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metabolic, synthetic function, ↓glycogen reserve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Coagulation defect – chance of excessive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intraoperative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bleeding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Renal failure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bilirubin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endotoxin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hypovolaemia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Cardiovascular impairment – shock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perioperative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period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Defective immune system - ↑ septic &amp; infective complications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Delayed wound healing  → dehiscence →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incisional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hernia.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Malnutrition 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Preoperative preparation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Rehydration with correction of electrolyte imbalance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Correction of nutritional deficiency – high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carohydrate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diet, correction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hypoalbuminaemia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Correction of coagulation defect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Antibiotic prophylaxis / control of sepsis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Cardiopulmonary stabilization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Preoperative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drainage ±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Rx of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choledocholithiasis</a:t>
            </a: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Preop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preparation for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jaundice.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ERCP removal of stone followed by lap.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Cholecystectomy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Open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cholecystectomy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choledocholithotomy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with T tube drainage with IOC.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Laparoscopic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cholecystectomy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choledocholithotomy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± T tube drainage.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Trans duodenal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spphicterotomy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with removal of stone.( stone impacted in lower end)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Choledochoduodenostomy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elderly pt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strictured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lower end of CBD with multiple stones, provided CBD&gt; 1cm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Choledochojejunostomy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Roux n Y or Loop.</a:t>
            </a:r>
          </a:p>
          <a:p>
            <a:pPr marL="457200" indent="-45720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 tube management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Short split limb within CBD &amp; long limb outside abdomen &amp;connected with sterile closed system drainage bag.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Allow to drain for 7 days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Clamping from 8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POD &gt; 1hr → 4hr → 24hr. Observe ►pain, fever with rigor, leakage of bile by side of tube, pale stool. </a:t>
            </a:r>
          </a:p>
          <a:p>
            <a:pPr marL="457200" indent="-45720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►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POD – T tube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cholangiogram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→ if normal( no negative shadow, no dilatation, dye reaches duodenum)  &gt; remove by gentle slow sustained traction with breath holding.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Rx of Ca head of pancreas / </a:t>
            </a:r>
            <a:r>
              <a:rPr lang="en-US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periampullary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Ca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Preoperative preparation for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Jaundice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Correction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anaemia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by BT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Operation –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Whipple’s procedure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Structures removed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Whole of duodenum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Head, neck of pancreas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uncinate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process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Lower end of CBD with GB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Distal part of stomach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LN around duodenum, pancreas, CBD. 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Continuity maintained by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tripple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bypass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►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17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►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Pancreaticojejunostomy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Hepaticojejunostomy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Gastrojejunostomy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Periampullary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Ca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Tumour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arising at or near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ampulla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-Head of pancreas within 2 cm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ampulla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Ampulla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vater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Distal bile duct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Duodenum adjacent to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ampulla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Mirizzi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syndrome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-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Types of gall stone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Cholesterol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Pigment – a) black b) brown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Mixed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Composition of stones</a:t>
            </a: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Cholesterol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Ca salts, bile acid &amp; pigments,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phospholipid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Black pigment – insoluble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bilirubin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pigment, CaPO4, CaCo3.</a:t>
            </a: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Brown pigment – ca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bilirubinate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palmitate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stearate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cholesterol</a:t>
            </a: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Mixed – mainly cholesterol, ca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bilirubinate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Ca PO4, CaCo3, Ca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palmitate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protein.</a:t>
            </a:r>
          </a:p>
          <a:p>
            <a:pPr marL="457200" indent="-45720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Etiology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Metabolic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diet, drugs, obesity, pregnancy, terminal ileum dis. Etc.</a:t>
            </a: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►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lithogenic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bile – supersaturated with cholesterol</a:t>
            </a: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bile acid,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phospholipid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1 : 25 &gt; normal, 1 : 13 &gt;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lithogenic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haemolysis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haem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Disease) – black pigment stone.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►</a:t>
            </a:r>
          </a:p>
          <a:p>
            <a:pPr marL="457200" indent="-457200">
              <a:buAutoNum type="arabicPeriod" startAt="2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Stasis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impaired GB function</a:t>
            </a: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Infection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brown pig. Stone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deconjugation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bilirubin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diglucoronide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by bacterial beta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glucoronidase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→ insoluble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unconjugated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bilirubinate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precipitate complex with Cholesterol. (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gall stone is a tomb stone erected to the memory of organism within it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Common organisms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infection – E. coli,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proteus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pseudomonus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salmonellla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non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haemolytic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streptococci, clostridium,</a:t>
            </a:r>
          </a:p>
          <a:p>
            <a:pPr marL="457200" indent="-45720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sludge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aggregation of nucleated cholesterol crystals. </a:t>
            </a:r>
          </a:p>
          <a:p>
            <a:pPr marL="457200" indent="-45720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Sequle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or complications of GS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 GB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Silent stone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colic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Chronic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►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Acute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Mucocoel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Empyema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Gangrene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Perforation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fundus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neck of GB due to pressure necrosis) →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peritonitis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Fistula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cholecystoduodenal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cholecystocolic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Malignancy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 bile duct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Obstructive jaundice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Cholangitis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→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septicaemia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liver abscess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Acute pancreatitis ( stone impacted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ampulla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vater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 intestine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Intestinal obstruction (gall stone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ileus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Ductal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stone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Primary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form in bile duct – brown pigment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Secondary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stone that form in GB → migrate into bile duct</a:t>
            </a: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Retained / residual stone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stone in CBD detected within 2 yrs of operative intervention (missed stone) – second, bile duct stone</a:t>
            </a: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Recurrent stone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stone in CBD detected after 2 yrs of operation – primary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ductal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stone.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Unsuspected stone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(5 – 10%) –accidentally discovered stone in CBD(normal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calibre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on routine IOFC) during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colecystectomy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symptomatic GSD.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Pathogenesis of Acute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obstruction of cystic duct by stone → inflammation within GB ( initially by chemical irritant in bile followed by bacterial infection)  ►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phospholipase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released from GB mucosa by irritation → acted on lecithin in bile → convert to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lysolecithin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(toxin) causing inflammation.</a:t>
            </a:r>
          </a:p>
          <a:p>
            <a:pPr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Mucocoel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neck of GB or cystic duct  obstructed by stone or growth(rarely) → contents(bile – sterile) absorbed &amp; replaced by mucus secreted by GB epithelium. ( Ram’s horn – enormous in size).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Empyema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GB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when GB is filled with pus as a result of acute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or due to infection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mucocoel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Acalculus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acute or chronic inflammation )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- major surgery, trauma, major burn,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pancratitis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immunocompromized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pt in ICU.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- acute – intense &amp; severe nonspecific inflammation → rapidly progressive → gangrene → perforation ( mortality : 20%).</a:t>
            </a:r>
          </a:p>
          <a:p>
            <a:pPr>
              <a:buNone/>
            </a:pPr>
            <a:endParaRPr lang="en-US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Long cases related to GS diseases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Chronic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D/D Ch. PUD, Ch.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pancratitis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hiatus hernia etc)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Acute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(D/D A,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pancratitis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A. gastritis, A. exacerbation of Ch. PUD, perforation of Ch. DU.)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GB mass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mucocoel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empyema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carcinoma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Obstructive jaundice due to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choledocholithiasis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Ca head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pancras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D/D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periampullary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Ca,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cholangio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Ca, bile duct stricture,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ascariasis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GI malignancy with metastasis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portahepatis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or liver.)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324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 fatty, fertile fair female of forty/fifty presented with sudden pain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upper abdomen with radiation to inferior angle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scapula &amp; referred to tip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shoulder with h/o fatty food intolerance &amp; flatulent dyspepsia.</a:t>
            </a: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- pain lasting more than 12 hrs &amp; increasing in intensity, with fever &amp;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leucocytosis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Mild jaundice±, positive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murphy’s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&amp; Boas sign,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tender palpable GB (inflammatory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phlegmon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), or guarding, rigidity in RHR.</a:t>
            </a:r>
          </a:p>
          <a:p>
            <a:pPr marL="457200" indent="-45720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Same pt presented with intermittent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colicy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/ gripping pain lasting for few hrs followed by pain free interval, no fever, no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leucocytosis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no ms guarding (no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Sign ).</a:t>
            </a:r>
          </a:p>
          <a:p>
            <a:pPr marL="457200" indent="-457200">
              <a:buAutoNum type="arabicPeriod" startAt="2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Same pt presented with recurrent attack of mild to moderate pain(above mentioned), no sign.</a:t>
            </a:r>
          </a:p>
          <a:p>
            <a:pPr marL="457200" indent="-457200">
              <a:buAutoNum type="arabicPeriod" startAt="2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Patient presented with painless lump in RHR, may have previous h/o acute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cholecystitis,sign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nontender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palpable GB.</a:t>
            </a:r>
          </a:p>
          <a:p>
            <a:pPr marL="457200" indent="-457200">
              <a:buAutoNum type="arabicPeriod" startAt="2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Presented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aute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attack not improving on conservative Rx, pt is toxic with high fever having guarding in RHR &amp; tender palpable GB.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6. Pt may presented with acute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tract disease, initially colicky pain now persistent dull aching pain  or long h/o GS with recent changes in symptoms, h/o anorexia, weight loss, generalized weakness; sign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anaemia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jaundice±, cervical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lymphadenopathy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± hard, irregular palpable GB; liver – palpable hard irregular±,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ascites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±.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7. Pt presented with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charcot’s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triad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colicky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upper abdominal pain, fluctuating 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intermittant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jaundice, fever with chills &amp; rigor ), with itching, pale stool, dark urine; or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Reynold’s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pentad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charcot’s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triad with sepsis) or associated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pancratitis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GS pancreatitis ). Sign: jaundice (mild), during attack - ↑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temt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tenderness in RHR. GB – not palpable.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8 . Short h/o painless progressive jaundice, may have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diarrhoea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steatorrhoea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new onset DM; anorexia, weight loss. Sign : deep jaundice,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anaemia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cervical LN±, palpable smooth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nontender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GB, liver met±,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ascites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±.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- few pt may have pain – dull aching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epigastric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worse at night &amp; in supine position, get relieved in leaning forward (due to nerve compression, invasion to adjacent organ ).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9. Obstructive jaundice – fluctuating with general features of malignancy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triad of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sandblom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pain, jaundice,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  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Dx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1) acute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colic 3)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4)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mucocoel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GB 5)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empyema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GB 6) Ca GB 7)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Jaundice due to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choledocholithiasis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8)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Jaundice due to Ca head of pancreas 9)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periampullary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ca.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Causes of palpable GB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a)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Tender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acute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empyema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Ca GB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b)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nontender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mucocoel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Ca head of pancreas,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cholangio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ca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Courvoisier’s Law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“ in obstruction of common bile duct due to stone, distention of GB seldom occurs, organ usually is already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shrivelled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Fallacy or exception to law &gt;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2335</Words>
  <Application>Microsoft Office PowerPoint</Application>
  <PresentationFormat>On-screen Show (4:3)</PresentationFormat>
  <Paragraphs>226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Gall stone disease  Dr.Mahbuba begum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Gall stone disease</dc:title>
  <dc:creator>ASUS</dc:creator>
  <cp:lastModifiedBy>ASUS</cp:lastModifiedBy>
  <cp:revision>65</cp:revision>
  <dcterms:created xsi:type="dcterms:W3CDTF">2006-08-16T00:00:00Z</dcterms:created>
  <dcterms:modified xsi:type="dcterms:W3CDTF">2020-05-15T16:21:55Z</dcterms:modified>
</cp:coreProperties>
</file>