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6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AFBD-EE0C-46C0-90B8-CBC89DD235CB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D53EF-3CC3-4553-BF77-57D1256FED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D53EF-3CC3-4553-BF77-57D1256FED4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A232C-36DF-40CF-8146-4AAE0B8C0804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6761-D339-4EC3-B4C1-6A019E12A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Bauhaus 93" pitchFamily="82" charset="0"/>
              </a:rPr>
              <a:t>VISUAL PATHWAY</a:t>
            </a:r>
            <a:endParaRPr lang="en-US" sz="7200" b="1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C:\Users\user\Desktop\picture\th.jpgxzx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m3lf1610a_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26" descr="mm3lf1607a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m3lf1615_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121150"/>
            <a:ext cx="3200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Arrangement of nerve fibers&#10; Optic nerve&#10;1. Optic nerve head&#10;arrangement of fiber&#10;exactly same as&#10;retina&#10;2. Distal reg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Arrangement of nerve fibers&#10;3. Proximal region of&#10;optic nerve&#10;-macular fibers present&#10;centraly&#10;-Temporal fibers present&#10;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143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5287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Arrangement of nerve fibers&#10; Optic Chiasma&#10;Temporal fibers from&#10;retina remains&#10;uncrossed and runs&#10;backward in lateral&#10;p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Arrangement of nerve fibers&#10; Optic Chiasma&#10;Nasal peripheral fibers-&#10; ¾ of fibers&#10; Cross over to enter medial part of&#10;o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Arrangement of nerve fibers&#10; Optic Chiasma&#10;Macular fibers-&#10; Some fibers crossed n&#10;runs backward in&#10;opposite optic tract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Arrangement of nerve fibers&#10;Optic Tract&#10; Macular fibers – occupy dorso-lateral aspect of the&#10;optic tract&#10; Upper periph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Arrangement of nerve fibers&#10;Optic tract LGB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Arrangement of nerve fibers&#10; Optic Radiations&#10; Upper retinal fibers – upper part of optic radiations&#10; Lower retinal fi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OPTIC NERVE&#10; Lesion of optic nerve-&#10;-characterised by complete blindness on affected side&#10;-Absence of light reflex on ip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OPTIC CHIASMA&#10; Lesion of optic chaisma-&#10;1.Central chiasmal lesion-&#10;-Bitemporal hemianopia&#10;-Bitemporal hemianopic paralys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Optic Nerve&#10;Parts of optic nerve&#10; Intraocular (1 mm)&#10; Intraorbital (30 mm)&#10; Intracanalicular (6-&#10;9mm)&#10; Intracranial (1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81000"/>
            <a:ext cx="9143999" cy="820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OPTIC CHIASMA&#10;2.Lateral chiasma lesion-&#10;- Binasal hemianopia&#10;-Binasal hemianopic paralysis of pupillary reflex&#10;-Also lead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LATERAL GENICULATE BODY&#10; Lesions of LGB-&#10;- incongruous homonymous hemianopia&#10;-sparing of light reflex or pupillary reflex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OPTIC RADIATION&#10;Features varies depending on site of lesion&#10;1.Involvment of total optic radiation- complete&#10;homonymous he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OPTIC RADIATION&#10;2. Involvement of part of optic radiation in&#10;temporal lobe&#10;- Superior quandrantic hemianopia ( pie in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OPTIC RADIATION&#10;3. Involvement of part of optic radiation in parietal lobe&#10;– Inferior quandrantic hemianopia (pie on the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VISUAL CORTEX&#10; Lesions of visual cortex-&#10;- Anterior occipital cortex&#10;- Homonymous hemianopia(sparing macula)&#10;- Cause – o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Thank yo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Visual pathway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sz="8000" b="1" dirty="0" smtClean="0">
                <a:latin typeface="Brush Script MT" pitchFamily="66" charset="0"/>
              </a:rPr>
              <a:t>Thank You</a:t>
            </a:r>
            <a:endParaRPr lang="en-US" b="1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ntraocular part&#10; Passes through sclera ,&#10;choroid and appears in&#10;eye as optic disc&#10; Intraocular portion is&#10;of 1.5mm wh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ANATOMICAL VARIA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53340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Temporal fibers do not decussate and remain in        the same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Lateral geniculate bod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unctions of LGB&#10;Relay station to relay visual information from optic&#10;tract to visual cortex&#10;To gate transmission of s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 Inferior fibers of&#10;radiation ( which&#10;subserve Superior&#10;field) first sweep&#10;anteriorly in meyers&#10;loop around anterior&#10;tip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Visual cortex&#10; Located on medial aspect of occipital lobe&#10; Subdivided into&#10;-Visuosensory area (striate area 17)&#10;-Visuop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Arrangement of nerve fibers&#10;Retina&#10; Fibers from nasal half&#10;come directly to optic&#10;disc as srf and irf&#10; Fibers from temp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</Words>
  <Application>Microsoft Office PowerPoint</Application>
  <PresentationFormat>On-screen Show (4:3)</PresentationFormat>
  <Paragraphs>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VISUAL PATHWAY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 AL PATHWAY</dc:title>
  <dc:creator>Admin</dc:creator>
  <cp:lastModifiedBy>Admin</cp:lastModifiedBy>
  <cp:revision>15</cp:revision>
  <dcterms:created xsi:type="dcterms:W3CDTF">2020-04-04T09:00:50Z</dcterms:created>
  <dcterms:modified xsi:type="dcterms:W3CDTF">2020-04-04T14:25:24Z</dcterms:modified>
</cp:coreProperties>
</file>