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EE80-AB95-4203-9A47-B346DF215BB3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8A72-DE4A-493A-B76B-73324F458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hmad Abid bin Abas 07-5-2Ahmad Asyraf bin Mohamed 07-5-3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story of present illness&#10; Eye OD ,OS or OU&#10; Mode of onset,duration&#10; Severity&#10; prognosis&#10; Accompaniment of each sym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9552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istory of past illness&#10; Previous eye problems such as uveitis ,herpes simplex&#10;keratits , corneal erosions, glaucoma.&#10; 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ast medical history&#10; Diabetes?&#10; Hypertension?&#10; Rheumatoid arthritis?&#10; HIV?&#10; Asthma?&#10; Eczema or skin problem?&#10; Car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resent drug history&#10; Beta blockers (H.T.)&#10; Anti coagulants (Cardiac)&#10; Steroids&#10; Anti glaucoma&#10; Diabetes&#10; A.T.T.&#10;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amily history-&#10; Squint&#10; Glaucoma&#10; Myopia&#10; Congenital Cataracts&#10; Poor vision etc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irth history-&#10; For children only&#10; Prematurity&#10; Forceps delivery&#10; Low birth weigh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cial history-&#10; Smoking&#10; Alcohol&#10; Occupation&#10; Home circumstanc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udden painless onset of defective&#10;Vn&#10; Central serous retinopathy&#10; Optic neuritis&#10; Methyl alcohol amblyopia&#10; Non isc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udden painful loss of Vn&#10; Acute congestive glaucoma&#10; Acute iridocyclitis&#10; Chemical injuries to the eye ball&#10; Mechan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radual painless defective Vn&#10; Refractive errors&#10; Corneal degenerations&#10; Developmental cataract&#10; Senile cataract&#10; Op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ew folder\20200420_092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61950"/>
            <a:ext cx="10287000" cy="758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radual painful defective Vn&#10; Chronic iridocyclitis&#10; Corneal ulceration&#10; Chronic simple glaucom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ransient loss of Vn&#10; Carotid artery disease&#10; Papilloedema&#10; Giant cell arteritis&#10; Migraine&#10; Reynaud's disease&#10; Sev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Night blindness(Nyctolopia)&#10; Vitamin A deficiency&#10; Retinitis pigmentosa&#10; Congenital night blindness&#10; Pathological myo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ay blindness(Hamarlopia)&#10; Central nuclear or polar cataract&#10; Central corneal opacity&#10; Central vitreous opacity&#10; Cong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iminution of near Vn only&#10; Presbyopia&#10; Cycloplegia&#10; Internal or total ophthalmoplegia&#10; Insufficiency of accommoda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lashes of light&#10; Posterior vitreous detachment&#10; Vitreous traction band&#10; Sometimes sign of retinal tear&#10; Retinitis&#10;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istortion of Vn&#10; Central chorioretinitis&#10; Central serous chorioretinopathy&#10; ARMD&#10; CNVM&#10; Keratoconus&#10; Early catarac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hotophobia&#10; Corneal abrasion&#10; Acute conjunctivitis&#10; Keratitits&#10; Anterior uveitis&#10; Dilated pupi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iplopia (uniocular and binocular)&#10; Uniocular Diplopia -&#10; Subluxated lens&#10; Double pupil&#10; Incipient cataract&#10; Kerato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inocular diplopia&#10; Paralytic squint&#10; Myasthenia gravis&#10; Diabetes mellitus&#10; Thyroid disorder&#10; Blow out fracture of f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sented by Parikshit&#10;Yadav(Optometrist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ischarge from eye&#10; It should be ascertained whether it is mucoid ,&#10;mucopurulent , purulent , ropy.&#10;Discharge from the e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tching, burning and foreign body&#10;sensation&#10; Conjunctivitis(allergic, GPC)&#10; Blephritis&#10; Dry eye&#10; Trichiasis and entro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edness of eye&#10; Conjunctivitis&#10; Keratitis&#10; Iridocyclitis&#10; Acute glaucoma's&#10; Episcleritis&#10; Scleritis&#10; Sub conjuncti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Thank yo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portance-&#10;A good history commonly leads to a&#10;diagnosis.&#10;It helps to focus your examination&#10;Indicates when/what inve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ersonal data&#10;IT INCLUDES-&#10;NAME AND ADDRESS&#10;AGE/SEX&#10;OCCUPATION&#10;RELIG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ame and address-&#10;It is primarily required for patient’s identification .It is&#10;also proves useful for demographical rese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atient Occupation-&#10;An information about patient’s occupation is helpful&#10;since ophthalmic manifestations due to occupat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ligion-&#10; Recording to the religion of the patient may be helpul&#10;in ascertaining of disease which is more common in&#10;par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hief presenting complaints&#10; Defective vision&#10; Watering and/or discharge of eye&#10; Redness&#10; Asthenopic symptoms&#10; Photo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2020-04-19T09:12:39Z</dcterms:created>
  <dcterms:modified xsi:type="dcterms:W3CDTF">2020-04-20T03:55:51Z</dcterms:modified>
</cp:coreProperties>
</file>