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8" r:id="rId2"/>
    <p:sldId id="260" r:id="rId3"/>
    <p:sldId id="256" r:id="rId4"/>
    <p:sldId id="261" r:id="rId5"/>
    <p:sldId id="257" r:id="rId6"/>
    <p:sldId id="258" r:id="rId7"/>
    <p:sldId id="259" r:id="rId8"/>
    <p:sldId id="262" r:id="rId9"/>
    <p:sldId id="273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01" r:id="rId40"/>
    <p:sldId id="294" r:id="rId41"/>
    <p:sldId id="295" r:id="rId42"/>
    <p:sldId id="296" r:id="rId43"/>
    <p:sldId id="30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7B869-C910-4CDA-A358-863E2F8A26D1}" v="307" dt="2020-04-05T06:34:43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72" autoAdjust="0"/>
    <p:restoredTop sz="96774" autoAdjust="0"/>
  </p:normalViewPr>
  <p:slideViewPr>
    <p:cSldViewPr snapToGrid="0">
      <p:cViewPr varScale="1">
        <p:scale>
          <a:sx n="71" d="100"/>
          <a:sy n="7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ithik Barua" userId="9d4f913347f19bfe" providerId="Windows Live" clId="Web-{F787B869-C910-4CDA-A358-863E2F8A26D1}"/>
    <pc:docChg chg="addSld delSld modSld">
      <pc:chgData name="Hrithik Barua" userId="9d4f913347f19bfe" providerId="Windows Live" clId="Web-{F787B869-C910-4CDA-A358-863E2F8A26D1}" dt="2020-04-05T06:34:43.979" v="247" actId="1076"/>
      <pc:docMkLst>
        <pc:docMk/>
      </pc:docMkLst>
      <pc:sldChg chg="addSp modSp">
        <pc:chgData name="Hrithik Barua" userId="9d4f913347f19bfe" providerId="Windows Live" clId="Web-{F787B869-C910-4CDA-A358-863E2F8A26D1}" dt="2020-04-05T05:03:53.836" v="0"/>
        <pc:sldMkLst>
          <pc:docMk/>
          <pc:sldMk cId="109857222" sldId="256"/>
        </pc:sldMkLst>
        <pc:picChg chg="add mod">
          <ac:chgData name="Hrithik Barua" userId="9d4f913347f19bfe" providerId="Windows Live" clId="Web-{F787B869-C910-4CDA-A358-863E2F8A26D1}" dt="2020-04-05T05:03:53.836" v="0"/>
          <ac:picMkLst>
            <pc:docMk/>
            <pc:sldMk cId="109857222" sldId="256"/>
            <ac:picMk id="4" creationId="{D44B885A-D8DD-4B6C-99CA-598C82A59283}"/>
          </ac:picMkLst>
        </pc:picChg>
      </pc:sldChg>
      <pc:sldChg chg="addSp modSp new">
        <pc:chgData name="Hrithik Barua" userId="9d4f913347f19bfe" providerId="Windows Live" clId="Web-{F787B869-C910-4CDA-A358-863E2F8A26D1}" dt="2020-04-05T05:04:26.446" v="2"/>
        <pc:sldMkLst>
          <pc:docMk/>
          <pc:sldMk cId="2235895654" sldId="257"/>
        </pc:sldMkLst>
        <pc:picChg chg="add mod">
          <ac:chgData name="Hrithik Barua" userId="9d4f913347f19bfe" providerId="Windows Live" clId="Web-{F787B869-C910-4CDA-A358-863E2F8A26D1}" dt="2020-04-05T05:04:26.446" v="2"/>
          <ac:picMkLst>
            <pc:docMk/>
            <pc:sldMk cId="2235895654" sldId="257"/>
            <ac:picMk id="2" creationId="{21952801-2B51-4017-8E2D-AFF9AC5502CC}"/>
          </ac:picMkLst>
        </pc:picChg>
      </pc:sldChg>
      <pc:sldChg chg="addSp modSp new">
        <pc:chgData name="Hrithik Barua" userId="9d4f913347f19bfe" providerId="Windows Live" clId="Web-{F787B869-C910-4CDA-A358-863E2F8A26D1}" dt="2020-04-05T05:05:05.087" v="4"/>
        <pc:sldMkLst>
          <pc:docMk/>
          <pc:sldMk cId="1173928236" sldId="258"/>
        </pc:sldMkLst>
        <pc:picChg chg="add mod">
          <ac:chgData name="Hrithik Barua" userId="9d4f913347f19bfe" providerId="Windows Live" clId="Web-{F787B869-C910-4CDA-A358-863E2F8A26D1}" dt="2020-04-05T05:05:05.087" v="4"/>
          <ac:picMkLst>
            <pc:docMk/>
            <pc:sldMk cId="1173928236" sldId="258"/>
            <ac:picMk id="2" creationId="{C91459A0-2E2C-4031-9A38-0BC3DD4EAF0C}"/>
          </ac:picMkLst>
        </pc:picChg>
      </pc:sldChg>
      <pc:sldChg chg="addSp modSp new">
        <pc:chgData name="Hrithik Barua" userId="9d4f913347f19bfe" providerId="Windows Live" clId="Web-{F787B869-C910-4CDA-A358-863E2F8A26D1}" dt="2020-04-05T05:24:09.351" v="10"/>
        <pc:sldMkLst>
          <pc:docMk/>
          <pc:sldMk cId="1412075380" sldId="259"/>
        </pc:sldMkLst>
        <pc:picChg chg="add mod">
          <ac:chgData name="Hrithik Barua" userId="9d4f913347f19bfe" providerId="Windows Live" clId="Web-{F787B869-C910-4CDA-A358-863E2F8A26D1}" dt="2020-04-05T05:24:09.351" v="10"/>
          <ac:picMkLst>
            <pc:docMk/>
            <pc:sldMk cId="1412075380" sldId="259"/>
            <ac:picMk id="2" creationId="{FA9B90A1-1AD7-45E2-959A-4C071624A2B3}"/>
          </ac:picMkLst>
        </pc:picChg>
      </pc:sldChg>
      <pc:sldChg chg="addSp delSp modSp new">
        <pc:chgData name="Hrithik Barua" userId="9d4f913347f19bfe" providerId="Windows Live" clId="Web-{F787B869-C910-4CDA-A358-863E2F8A26D1}" dt="2020-04-05T05:06:41.009" v="7"/>
        <pc:sldMkLst>
          <pc:docMk/>
          <pc:sldMk cId="2578725112" sldId="260"/>
        </pc:sldMkLst>
        <pc:spChg chg="del">
          <ac:chgData name="Hrithik Barua" userId="9d4f913347f19bfe" providerId="Windows Live" clId="Web-{F787B869-C910-4CDA-A358-863E2F8A26D1}" dt="2020-04-05T05:06:41.009" v="7"/>
          <ac:spMkLst>
            <pc:docMk/>
            <pc:sldMk cId="2578725112" sldId="260"/>
            <ac:spMk id="3" creationId="{255A29D2-6BF9-405D-A27E-0ABDD0C49EAA}"/>
          </ac:spMkLst>
        </pc:spChg>
        <pc:picChg chg="add mod ord">
          <ac:chgData name="Hrithik Barua" userId="9d4f913347f19bfe" providerId="Windows Live" clId="Web-{F787B869-C910-4CDA-A358-863E2F8A26D1}" dt="2020-04-05T05:06:41.009" v="7"/>
          <ac:picMkLst>
            <pc:docMk/>
            <pc:sldMk cId="2578725112" sldId="260"/>
            <ac:picMk id="4" creationId="{5181B4E9-51E5-48A7-B83A-A4D079A7A279}"/>
          </ac:picMkLst>
        </pc:picChg>
      </pc:sldChg>
      <pc:sldChg chg="addSp delSp modSp new">
        <pc:chgData name="Hrithik Barua" userId="9d4f913347f19bfe" providerId="Windows Live" clId="Web-{F787B869-C910-4CDA-A358-863E2F8A26D1}" dt="2020-04-05T05:07:35.228" v="9"/>
        <pc:sldMkLst>
          <pc:docMk/>
          <pc:sldMk cId="3263997783" sldId="261"/>
        </pc:sldMkLst>
        <pc:spChg chg="del">
          <ac:chgData name="Hrithik Barua" userId="9d4f913347f19bfe" providerId="Windows Live" clId="Web-{F787B869-C910-4CDA-A358-863E2F8A26D1}" dt="2020-04-05T05:07:35.228" v="9"/>
          <ac:spMkLst>
            <pc:docMk/>
            <pc:sldMk cId="3263997783" sldId="261"/>
            <ac:spMk id="3" creationId="{B54C7D66-9B26-40F4-8F4A-C009A87E81C5}"/>
          </ac:spMkLst>
        </pc:spChg>
        <pc:picChg chg="add mod ord">
          <ac:chgData name="Hrithik Barua" userId="9d4f913347f19bfe" providerId="Windows Live" clId="Web-{F787B869-C910-4CDA-A358-863E2F8A26D1}" dt="2020-04-05T05:07:35.228" v="9"/>
          <ac:picMkLst>
            <pc:docMk/>
            <pc:sldMk cId="3263997783" sldId="261"/>
            <ac:picMk id="4" creationId="{450088EB-D31F-456E-81AF-3EEC272A5597}"/>
          </ac:picMkLst>
        </pc:picChg>
      </pc:sldChg>
      <pc:sldChg chg="addSp modSp new">
        <pc:chgData name="Hrithik Barua" userId="9d4f913347f19bfe" providerId="Windows Live" clId="Web-{F787B869-C910-4CDA-A358-863E2F8A26D1}" dt="2020-04-05T05:31:09.670" v="12"/>
        <pc:sldMkLst>
          <pc:docMk/>
          <pc:sldMk cId="2828674681" sldId="262"/>
        </pc:sldMkLst>
        <pc:picChg chg="add mod">
          <ac:chgData name="Hrithik Barua" userId="9d4f913347f19bfe" providerId="Windows Live" clId="Web-{F787B869-C910-4CDA-A358-863E2F8A26D1}" dt="2020-04-05T05:31:09.670" v="12"/>
          <ac:picMkLst>
            <pc:docMk/>
            <pc:sldMk cId="2828674681" sldId="262"/>
            <ac:picMk id="2" creationId="{4B2A5BC1-0554-4E61-9802-69F08A340D6C}"/>
          </ac:picMkLst>
        </pc:picChg>
      </pc:sldChg>
      <pc:sldChg chg="addSp modSp new">
        <pc:chgData name="Hrithik Barua" userId="9d4f913347f19bfe" providerId="Windows Live" clId="Web-{F787B869-C910-4CDA-A358-863E2F8A26D1}" dt="2020-04-05T05:44:23.737" v="14"/>
        <pc:sldMkLst>
          <pc:docMk/>
          <pc:sldMk cId="1566515074" sldId="263"/>
        </pc:sldMkLst>
        <pc:picChg chg="add mod">
          <ac:chgData name="Hrithik Barua" userId="9d4f913347f19bfe" providerId="Windows Live" clId="Web-{F787B869-C910-4CDA-A358-863E2F8A26D1}" dt="2020-04-05T05:44:23.737" v="14"/>
          <ac:picMkLst>
            <pc:docMk/>
            <pc:sldMk cId="1566515074" sldId="263"/>
            <ac:picMk id="2" creationId="{CF0B5BBA-DAF6-471F-AF17-D497DB4114F9}"/>
          </ac:picMkLst>
        </pc:picChg>
      </pc:sldChg>
      <pc:sldChg chg="addSp modSp new">
        <pc:chgData name="Hrithik Barua" userId="9d4f913347f19bfe" providerId="Windows Live" clId="Web-{F787B869-C910-4CDA-A358-863E2F8A26D1}" dt="2020-04-05T05:44:51.362" v="16"/>
        <pc:sldMkLst>
          <pc:docMk/>
          <pc:sldMk cId="2272387817" sldId="264"/>
        </pc:sldMkLst>
        <pc:picChg chg="add mod">
          <ac:chgData name="Hrithik Barua" userId="9d4f913347f19bfe" providerId="Windows Live" clId="Web-{F787B869-C910-4CDA-A358-863E2F8A26D1}" dt="2020-04-05T05:44:51.362" v="16"/>
          <ac:picMkLst>
            <pc:docMk/>
            <pc:sldMk cId="2272387817" sldId="264"/>
            <ac:picMk id="2" creationId="{9BDDE12A-F7D2-42C5-80E5-76679254FD69}"/>
          </ac:picMkLst>
        </pc:picChg>
      </pc:sldChg>
      <pc:sldChg chg="addSp modSp new">
        <pc:chgData name="Hrithik Barua" userId="9d4f913347f19bfe" providerId="Windows Live" clId="Web-{F787B869-C910-4CDA-A358-863E2F8A26D1}" dt="2020-04-05T05:45:53.128" v="18"/>
        <pc:sldMkLst>
          <pc:docMk/>
          <pc:sldMk cId="1312339797" sldId="265"/>
        </pc:sldMkLst>
        <pc:picChg chg="add mod">
          <ac:chgData name="Hrithik Barua" userId="9d4f913347f19bfe" providerId="Windows Live" clId="Web-{F787B869-C910-4CDA-A358-863E2F8A26D1}" dt="2020-04-05T05:45:53.128" v="18"/>
          <ac:picMkLst>
            <pc:docMk/>
            <pc:sldMk cId="1312339797" sldId="265"/>
            <ac:picMk id="2" creationId="{67848E48-1F67-45DF-82F5-7E3EA14EACF6}"/>
          </ac:picMkLst>
        </pc:picChg>
      </pc:sldChg>
      <pc:sldChg chg="addSp modSp new">
        <pc:chgData name="Hrithik Barua" userId="9d4f913347f19bfe" providerId="Windows Live" clId="Web-{F787B869-C910-4CDA-A358-863E2F8A26D1}" dt="2020-04-05T05:46:22.097" v="20"/>
        <pc:sldMkLst>
          <pc:docMk/>
          <pc:sldMk cId="1229926839" sldId="266"/>
        </pc:sldMkLst>
        <pc:picChg chg="add mod">
          <ac:chgData name="Hrithik Barua" userId="9d4f913347f19bfe" providerId="Windows Live" clId="Web-{F787B869-C910-4CDA-A358-863E2F8A26D1}" dt="2020-04-05T05:46:22.097" v="20"/>
          <ac:picMkLst>
            <pc:docMk/>
            <pc:sldMk cId="1229926839" sldId="266"/>
            <ac:picMk id="2" creationId="{FFC295BD-D77F-4233-8FB4-CB99B66F64A3}"/>
          </ac:picMkLst>
        </pc:picChg>
      </pc:sldChg>
      <pc:sldChg chg="addSp modSp new">
        <pc:chgData name="Hrithik Barua" userId="9d4f913347f19bfe" providerId="Windows Live" clId="Web-{F787B869-C910-4CDA-A358-863E2F8A26D1}" dt="2020-04-05T05:47:22.847" v="22"/>
        <pc:sldMkLst>
          <pc:docMk/>
          <pc:sldMk cId="3442151198" sldId="267"/>
        </pc:sldMkLst>
        <pc:picChg chg="add mod">
          <ac:chgData name="Hrithik Barua" userId="9d4f913347f19bfe" providerId="Windows Live" clId="Web-{F787B869-C910-4CDA-A358-863E2F8A26D1}" dt="2020-04-05T05:47:22.847" v="22"/>
          <ac:picMkLst>
            <pc:docMk/>
            <pc:sldMk cId="3442151198" sldId="267"/>
            <ac:picMk id="2" creationId="{E3D015AE-E77D-4630-9716-FA8B35A3A85E}"/>
          </ac:picMkLst>
        </pc:picChg>
      </pc:sldChg>
      <pc:sldChg chg="addSp modSp new">
        <pc:chgData name="Hrithik Barua" userId="9d4f913347f19bfe" providerId="Windows Live" clId="Web-{F787B869-C910-4CDA-A358-863E2F8A26D1}" dt="2020-04-05T05:47:51.785" v="24"/>
        <pc:sldMkLst>
          <pc:docMk/>
          <pc:sldMk cId="1089916088" sldId="268"/>
        </pc:sldMkLst>
        <pc:picChg chg="add mod">
          <ac:chgData name="Hrithik Barua" userId="9d4f913347f19bfe" providerId="Windows Live" clId="Web-{F787B869-C910-4CDA-A358-863E2F8A26D1}" dt="2020-04-05T05:47:51.785" v="24"/>
          <ac:picMkLst>
            <pc:docMk/>
            <pc:sldMk cId="1089916088" sldId="268"/>
            <ac:picMk id="2" creationId="{5984B605-1554-4219-9569-8D94B621E6AF}"/>
          </ac:picMkLst>
        </pc:picChg>
      </pc:sldChg>
      <pc:sldChg chg="addSp modSp new">
        <pc:chgData name="Hrithik Barua" userId="9d4f913347f19bfe" providerId="Windows Live" clId="Web-{F787B869-C910-4CDA-A358-863E2F8A26D1}" dt="2020-04-05T05:50:05.098" v="26"/>
        <pc:sldMkLst>
          <pc:docMk/>
          <pc:sldMk cId="3727750736" sldId="269"/>
        </pc:sldMkLst>
        <pc:picChg chg="add mod">
          <ac:chgData name="Hrithik Barua" userId="9d4f913347f19bfe" providerId="Windows Live" clId="Web-{F787B869-C910-4CDA-A358-863E2F8A26D1}" dt="2020-04-05T05:50:05.098" v="26"/>
          <ac:picMkLst>
            <pc:docMk/>
            <pc:sldMk cId="3727750736" sldId="269"/>
            <ac:picMk id="2" creationId="{309D4FA5-ACA2-47D7-A54D-072282884C6F}"/>
          </ac:picMkLst>
        </pc:picChg>
      </pc:sldChg>
      <pc:sldChg chg="addSp modSp new">
        <pc:chgData name="Hrithik Barua" userId="9d4f913347f19bfe" providerId="Windows Live" clId="Web-{F787B869-C910-4CDA-A358-863E2F8A26D1}" dt="2020-04-05T05:50:25.708" v="28"/>
        <pc:sldMkLst>
          <pc:docMk/>
          <pc:sldMk cId="1967818409" sldId="270"/>
        </pc:sldMkLst>
        <pc:picChg chg="add mod">
          <ac:chgData name="Hrithik Barua" userId="9d4f913347f19bfe" providerId="Windows Live" clId="Web-{F787B869-C910-4CDA-A358-863E2F8A26D1}" dt="2020-04-05T05:50:25.708" v="28"/>
          <ac:picMkLst>
            <pc:docMk/>
            <pc:sldMk cId="1967818409" sldId="270"/>
            <ac:picMk id="2" creationId="{79CADB8E-DA08-429C-AD6E-F61D67BEE27C}"/>
          </ac:picMkLst>
        </pc:picChg>
      </pc:sldChg>
      <pc:sldChg chg="addSp modSp new">
        <pc:chgData name="Hrithik Barua" userId="9d4f913347f19bfe" providerId="Windows Live" clId="Web-{F787B869-C910-4CDA-A358-863E2F8A26D1}" dt="2020-04-05T05:50:52.177" v="30"/>
        <pc:sldMkLst>
          <pc:docMk/>
          <pc:sldMk cId="3385115515" sldId="271"/>
        </pc:sldMkLst>
        <pc:picChg chg="add mod">
          <ac:chgData name="Hrithik Barua" userId="9d4f913347f19bfe" providerId="Windows Live" clId="Web-{F787B869-C910-4CDA-A358-863E2F8A26D1}" dt="2020-04-05T05:50:52.177" v="30"/>
          <ac:picMkLst>
            <pc:docMk/>
            <pc:sldMk cId="3385115515" sldId="271"/>
            <ac:picMk id="2" creationId="{9A877D0E-0926-4608-A662-F2D6F8626CC9}"/>
          </ac:picMkLst>
        </pc:picChg>
      </pc:sldChg>
      <pc:sldChg chg="addSp modSp new">
        <pc:chgData name="Hrithik Barua" userId="9d4f913347f19bfe" providerId="Windows Live" clId="Web-{F787B869-C910-4CDA-A358-863E2F8A26D1}" dt="2020-04-05T05:53:24.631" v="32"/>
        <pc:sldMkLst>
          <pc:docMk/>
          <pc:sldMk cId="3342128830" sldId="272"/>
        </pc:sldMkLst>
        <pc:picChg chg="add mod">
          <ac:chgData name="Hrithik Barua" userId="9d4f913347f19bfe" providerId="Windows Live" clId="Web-{F787B869-C910-4CDA-A358-863E2F8A26D1}" dt="2020-04-05T05:53:24.631" v="32"/>
          <ac:picMkLst>
            <pc:docMk/>
            <pc:sldMk cId="3342128830" sldId="272"/>
            <ac:picMk id="2" creationId="{9E189A55-6F4A-4CB4-8BB4-77C216655E1D}"/>
          </ac:picMkLst>
        </pc:picChg>
      </pc:sldChg>
      <pc:sldChg chg="addSp modSp new">
        <pc:chgData name="Hrithik Barua" userId="9d4f913347f19bfe" providerId="Windows Live" clId="Web-{F787B869-C910-4CDA-A358-863E2F8A26D1}" dt="2020-04-05T05:54:58.647" v="34"/>
        <pc:sldMkLst>
          <pc:docMk/>
          <pc:sldMk cId="931197525" sldId="273"/>
        </pc:sldMkLst>
        <pc:picChg chg="add mod">
          <ac:chgData name="Hrithik Barua" userId="9d4f913347f19bfe" providerId="Windows Live" clId="Web-{F787B869-C910-4CDA-A358-863E2F8A26D1}" dt="2020-04-05T05:54:58.647" v="34"/>
          <ac:picMkLst>
            <pc:docMk/>
            <pc:sldMk cId="931197525" sldId="273"/>
            <ac:picMk id="2" creationId="{D47820A4-1352-4B77-98D8-8F526B456555}"/>
          </ac:picMkLst>
        </pc:picChg>
      </pc:sldChg>
      <pc:sldChg chg="addSp modSp new">
        <pc:chgData name="Hrithik Barua" userId="9d4f913347f19bfe" providerId="Windows Live" clId="Web-{F787B869-C910-4CDA-A358-863E2F8A26D1}" dt="2020-04-05T05:56:44.304" v="36"/>
        <pc:sldMkLst>
          <pc:docMk/>
          <pc:sldMk cId="359908465" sldId="274"/>
        </pc:sldMkLst>
        <pc:picChg chg="add mod">
          <ac:chgData name="Hrithik Barua" userId="9d4f913347f19bfe" providerId="Windows Live" clId="Web-{F787B869-C910-4CDA-A358-863E2F8A26D1}" dt="2020-04-05T05:56:44.304" v="36"/>
          <ac:picMkLst>
            <pc:docMk/>
            <pc:sldMk cId="359908465" sldId="274"/>
            <ac:picMk id="2" creationId="{EFA11687-4A7F-43EC-949A-2E3ECD29EF26}"/>
          </ac:picMkLst>
        </pc:picChg>
      </pc:sldChg>
      <pc:sldChg chg="addSp modSp new">
        <pc:chgData name="Hrithik Barua" userId="9d4f913347f19bfe" providerId="Windows Live" clId="Web-{F787B869-C910-4CDA-A358-863E2F8A26D1}" dt="2020-04-05T05:58:16.320" v="38"/>
        <pc:sldMkLst>
          <pc:docMk/>
          <pc:sldMk cId="3342953258" sldId="275"/>
        </pc:sldMkLst>
        <pc:picChg chg="add mod">
          <ac:chgData name="Hrithik Barua" userId="9d4f913347f19bfe" providerId="Windows Live" clId="Web-{F787B869-C910-4CDA-A358-863E2F8A26D1}" dt="2020-04-05T05:58:16.320" v="38"/>
          <ac:picMkLst>
            <pc:docMk/>
            <pc:sldMk cId="3342953258" sldId="275"/>
            <ac:picMk id="2" creationId="{9858FBE6-C42D-4BA6-92EB-094907DF6E0C}"/>
          </ac:picMkLst>
        </pc:picChg>
      </pc:sldChg>
      <pc:sldChg chg="addSp modSp new">
        <pc:chgData name="Hrithik Barua" userId="9d4f913347f19bfe" providerId="Windows Live" clId="Web-{F787B869-C910-4CDA-A358-863E2F8A26D1}" dt="2020-04-05T05:58:39.414" v="40"/>
        <pc:sldMkLst>
          <pc:docMk/>
          <pc:sldMk cId="2703286167" sldId="276"/>
        </pc:sldMkLst>
        <pc:picChg chg="add mod">
          <ac:chgData name="Hrithik Barua" userId="9d4f913347f19bfe" providerId="Windows Live" clId="Web-{F787B869-C910-4CDA-A358-863E2F8A26D1}" dt="2020-04-05T05:58:39.414" v="40"/>
          <ac:picMkLst>
            <pc:docMk/>
            <pc:sldMk cId="2703286167" sldId="276"/>
            <ac:picMk id="2" creationId="{80FEADCD-488E-4D78-BE14-606A7EF62201}"/>
          </ac:picMkLst>
        </pc:picChg>
      </pc:sldChg>
      <pc:sldChg chg="addSp modSp new">
        <pc:chgData name="Hrithik Barua" userId="9d4f913347f19bfe" providerId="Windows Live" clId="Web-{F787B869-C910-4CDA-A358-863E2F8A26D1}" dt="2020-04-05T05:59:36.242" v="42"/>
        <pc:sldMkLst>
          <pc:docMk/>
          <pc:sldMk cId="2335323801" sldId="277"/>
        </pc:sldMkLst>
        <pc:picChg chg="add mod">
          <ac:chgData name="Hrithik Barua" userId="9d4f913347f19bfe" providerId="Windows Live" clId="Web-{F787B869-C910-4CDA-A358-863E2F8A26D1}" dt="2020-04-05T05:59:36.242" v="42"/>
          <ac:picMkLst>
            <pc:docMk/>
            <pc:sldMk cId="2335323801" sldId="277"/>
            <ac:picMk id="2" creationId="{E63721FC-3D10-4322-B696-4505893A7F85}"/>
          </ac:picMkLst>
        </pc:picChg>
      </pc:sldChg>
      <pc:sldChg chg="addSp modSp new">
        <pc:chgData name="Hrithik Barua" userId="9d4f913347f19bfe" providerId="Windows Live" clId="Web-{F787B869-C910-4CDA-A358-863E2F8A26D1}" dt="2020-04-05T06:00:10.867" v="44"/>
        <pc:sldMkLst>
          <pc:docMk/>
          <pc:sldMk cId="3698519450" sldId="278"/>
        </pc:sldMkLst>
        <pc:picChg chg="add mod">
          <ac:chgData name="Hrithik Barua" userId="9d4f913347f19bfe" providerId="Windows Live" clId="Web-{F787B869-C910-4CDA-A358-863E2F8A26D1}" dt="2020-04-05T06:00:10.867" v="44"/>
          <ac:picMkLst>
            <pc:docMk/>
            <pc:sldMk cId="3698519450" sldId="278"/>
            <ac:picMk id="2" creationId="{C05E3030-C0FE-4CD5-9A33-0EA60DBDD48D}"/>
          </ac:picMkLst>
        </pc:picChg>
      </pc:sldChg>
      <pc:sldChg chg="addSp modSp new">
        <pc:chgData name="Hrithik Barua" userId="9d4f913347f19bfe" providerId="Windows Live" clId="Web-{F787B869-C910-4CDA-A358-863E2F8A26D1}" dt="2020-04-05T06:00:50.227" v="46"/>
        <pc:sldMkLst>
          <pc:docMk/>
          <pc:sldMk cId="3299952362" sldId="279"/>
        </pc:sldMkLst>
        <pc:picChg chg="add mod">
          <ac:chgData name="Hrithik Barua" userId="9d4f913347f19bfe" providerId="Windows Live" clId="Web-{F787B869-C910-4CDA-A358-863E2F8A26D1}" dt="2020-04-05T06:00:50.227" v="46"/>
          <ac:picMkLst>
            <pc:docMk/>
            <pc:sldMk cId="3299952362" sldId="279"/>
            <ac:picMk id="2" creationId="{168AF2CB-CE60-44C1-9E69-32954C60D97E}"/>
          </ac:picMkLst>
        </pc:picChg>
      </pc:sldChg>
      <pc:sldChg chg="addSp modSp new">
        <pc:chgData name="Hrithik Barua" userId="9d4f913347f19bfe" providerId="Windows Live" clId="Web-{F787B869-C910-4CDA-A358-863E2F8A26D1}" dt="2020-04-05T06:01:12.430" v="48"/>
        <pc:sldMkLst>
          <pc:docMk/>
          <pc:sldMk cId="3815524541" sldId="280"/>
        </pc:sldMkLst>
        <pc:picChg chg="add mod">
          <ac:chgData name="Hrithik Barua" userId="9d4f913347f19bfe" providerId="Windows Live" clId="Web-{F787B869-C910-4CDA-A358-863E2F8A26D1}" dt="2020-04-05T06:01:12.430" v="48"/>
          <ac:picMkLst>
            <pc:docMk/>
            <pc:sldMk cId="3815524541" sldId="280"/>
            <ac:picMk id="2" creationId="{7B1047F3-9670-4FB3-9B29-BA21F2944532}"/>
          </ac:picMkLst>
        </pc:picChg>
      </pc:sldChg>
      <pc:sldChg chg="addSp modSp new">
        <pc:chgData name="Hrithik Barua" userId="9d4f913347f19bfe" providerId="Windows Live" clId="Web-{F787B869-C910-4CDA-A358-863E2F8A26D1}" dt="2020-04-05T06:02:01.220" v="50"/>
        <pc:sldMkLst>
          <pc:docMk/>
          <pc:sldMk cId="135122308" sldId="281"/>
        </pc:sldMkLst>
        <pc:picChg chg="add mod">
          <ac:chgData name="Hrithik Barua" userId="9d4f913347f19bfe" providerId="Windows Live" clId="Web-{F787B869-C910-4CDA-A358-863E2F8A26D1}" dt="2020-04-05T06:02:01.220" v="50"/>
          <ac:picMkLst>
            <pc:docMk/>
            <pc:sldMk cId="135122308" sldId="281"/>
            <ac:picMk id="2" creationId="{4CE132F5-6CDA-467E-A7B9-DB509950076E}"/>
          </ac:picMkLst>
        </pc:picChg>
      </pc:sldChg>
      <pc:sldChg chg="addSp modSp new">
        <pc:chgData name="Hrithik Barua" userId="9d4f913347f19bfe" providerId="Windows Live" clId="Web-{F787B869-C910-4CDA-A358-863E2F8A26D1}" dt="2020-04-05T06:02:40.932" v="52"/>
        <pc:sldMkLst>
          <pc:docMk/>
          <pc:sldMk cId="816402547" sldId="282"/>
        </pc:sldMkLst>
        <pc:picChg chg="add mod">
          <ac:chgData name="Hrithik Barua" userId="9d4f913347f19bfe" providerId="Windows Live" clId="Web-{F787B869-C910-4CDA-A358-863E2F8A26D1}" dt="2020-04-05T06:02:40.932" v="52"/>
          <ac:picMkLst>
            <pc:docMk/>
            <pc:sldMk cId="816402547" sldId="282"/>
            <ac:picMk id="2" creationId="{8D0C9A45-38B4-4D10-A3F4-336AC56A7269}"/>
          </ac:picMkLst>
        </pc:picChg>
      </pc:sldChg>
      <pc:sldChg chg="addSp modSp new">
        <pc:chgData name="Hrithik Barua" userId="9d4f913347f19bfe" providerId="Windows Live" clId="Web-{F787B869-C910-4CDA-A358-863E2F8A26D1}" dt="2020-04-05T06:03:12.996" v="54"/>
        <pc:sldMkLst>
          <pc:docMk/>
          <pc:sldMk cId="2374993103" sldId="283"/>
        </pc:sldMkLst>
        <pc:picChg chg="add mod">
          <ac:chgData name="Hrithik Barua" userId="9d4f913347f19bfe" providerId="Windows Live" clId="Web-{F787B869-C910-4CDA-A358-863E2F8A26D1}" dt="2020-04-05T06:03:12.996" v="54"/>
          <ac:picMkLst>
            <pc:docMk/>
            <pc:sldMk cId="2374993103" sldId="283"/>
            <ac:picMk id="2" creationId="{76885C8B-D433-405C-A7DA-37BCECDEEBC9}"/>
          </ac:picMkLst>
        </pc:picChg>
      </pc:sldChg>
      <pc:sldChg chg="addSp modSp new">
        <pc:chgData name="Hrithik Barua" userId="9d4f913347f19bfe" providerId="Windows Live" clId="Web-{F787B869-C910-4CDA-A358-863E2F8A26D1}" dt="2020-04-05T06:04:08.522" v="56"/>
        <pc:sldMkLst>
          <pc:docMk/>
          <pc:sldMk cId="1562474011" sldId="284"/>
        </pc:sldMkLst>
        <pc:picChg chg="add mod">
          <ac:chgData name="Hrithik Barua" userId="9d4f913347f19bfe" providerId="Windows Live" clId="Web-{F787B869-C910-4CDA-A358-863E2F8A26D1}" dt="2020-04-05T06:04:08.522" v="56"/>
          <ac:picMkLst>
            <pc:docMk/>
            <pc:sldMk cId="1562474011" sldId="284"/>
            <ac:picMk id="2" creationId="{DCE83D1E-829D-49A9-8BE2-27D2DA50AD6D}"/>
          </ac:picMkLst>
        </pc:picChg>
      </pc:sldChg>
      <pc:sldChg chg="addSp modSp new">
        <pc:chgData name="Hrithik Barua" userId="9d4f913347f19bfe" providerId="Windows Live" clId="Web-{F787B869-C910-4CDA-A358-863E2F8A26D1}" dt="2020-04-05T06:04:43.226" v="58"/>
        <pc:sldMkLst>
          <pc:docMk/>
          <pc:sldMk cId="2942300635" sldId="285"/>
        </pc:sldMkLst>
        <pc:picChg chg="add mod">
          <ac:chgData name="Hrithik Barua" userId="9d4f913347f19bfe" providerId="Windows Live" clId="Web-{F787B869-C910-4CDA-A358-863E2F8A26D1}" dt="2020-04-05T06:04:43.226" v="58"/>
          <ac:picMkLst>
            <pc:docMk/>
            <pc:sldMk cId="2942300635" sldId="285"/>
            <ac:picMk id="2" creationId="{3EA421D8-A530-45EC-BD64-E02C258952C8}"/>
          </ac:picMkLst>
        </pc:picChg>
      </pc:sldChg>
      <pc:sldChg chg="addSp modSp new">
        <pc:chgData name="Hrithik Barua" userId="9d4f913347f19bfe" providerId="Windows Live" clId="Web-{F787B869-C910-4CDA-A358-863E2F8A26D1}" dt="2020-04-05T06:05:07.938" v="60"/>
        <pc:sldMkLst>
          <pc:docMk/>
          <pc:sldMk cId="3925511556" sldId="286"/>
        </pc:sldMkLst>
        <pc:picChg chg="add mod">
          <ac:chgData name="Hrithik Barua" userId="9d4f913347f19bfe" providerId="Windows Live" clId="Web-{F787B869-C910-4CDA-A358-863E2F8A26D1}" dt="2020-04-05T06:05:07.938" v="60"/>
          <ac:picMkLst>
            <pc:docMk/>
            <pc:sldMk cId="3925511556" sldId="286"/>
            <ac:picMk id="2" creationId="{BD0FB9AA-9335-4EDE-B091-E546D3CEFABE}"/>
          </ac:picMkLst>
        </pc:picChg>
      </pc:sldChg>
      <pc:sldChg chg="addSp modSp new">
        <pc:chgData name="Hrithik Barua" userId="9d4f913347f19bfe" providerId="Windows Live" clId="Web-{F787B869-C910-4CDA-A358-863E2F8A26D1}" dt="2020-04-05T06:05:35.863" v="62"/>
        <pc:sldMkLst>
          <pc:docMk/>
          <pc:sldMk cId="2131081778" sldId="287"/>
        </pc:sldMkLst>
        <pc:picChg chg="add mod">
          <ac:chgData name="Hrithik Barua" userId="9d4f913347f19bfe" providerId="Windows Live" clId="Web-{F787B869-C910-4CDA-A358-863E2F8A26D1}" dt="2020-04-05T06:05:35.863" v="62"/>
          <ac:picMkLst>
            <pc:docMk/>
            <pc:sldMk cId="2131081778" sldId="287"/>
            <ac:picMk id="2" creationId="{981C85C5-6C95-4D26-B069-CE8AA438D546}"/>
          </ac:picMkLst>
        </pc:picChg>
      </pc:sldChg>
      <pc:sldChg chg="addSp modSp new">
        <pc:chgData name="Hrithik Barua" userId="9d4f913347f19bfe" providerId="Windows Live" clId="Web-{F787B869-C910-4CDA-A358-863E2F8A26D1}" dt="2020-04-05T06:06:19.769" v="64"/>
        <pc:sldMkLst>
          <pc:docMk/>
          <pc:sldMk cId="2751425667" sldId="288"/>
        </pc:sldMkLst>
        <pc:picChg chg="add mod">
          <ac:chgData name="Hrithik Barua" userId="9d4f913347f19bfe" providerId="Windows Live" clId="Web-{F787B869-C910-4CDA-A358-863E2F8A26D1}" dt="2020-04-05T06:06:19.769" v="64"/>
          <ac:picMkLst>
            <pc:docMk/>
            <pc:sldMk cId="2751425667" sldId="288"/>
            <ac:picMk id="2" creationId="{45619900-5E12-4212-A158-44EE00FAE6CF}"/>
          </ac:picMkLst>
        </pc:picChg>
      </pc:sldChg>
      <pc:sldChg chg="addSp modSp new">
        <pc:chgData name="Hrithik Barua" userId="9d4f913347f19bfe" providerId="Windows Live" clId="Web-{F787B869-C910-4CDA-A358-863E2F8A26D1}" dt="2020-04-05T06:06:48.471" v="66"/>
        <pc:sldMkLst>
          <pc:docMk/>
          <pc:sldMk cId="3232436330" sldId="289"/>
        </pc:sldMkLst>
        <pc:picChg chg="add mod">
          <ac:chgData name="Hrithik Barua" userId="9d4f913347f19bfe" providerId="Windows Live" clId="Web-{F787B869-C910-4CDA-A358-863E2F8A26D1}" dt="2020-04-05T06:06:48.471" v="66"/>
          <ac:picMkLst>
            <pc:docMk/>
            <pc:sldMk cId="3232436330" sldId="289"/>
            <ac:picMk id="2" creationId="{1971A672-7A60-4EF9-862E-894A0FF4C3A7}"/>
          </ac:picMkLst>
        </pc:picChg>
      </pc:sldChg>
      <pc:sldChg chg="addSp modSp new">
        <pc:chgData name="Hrithik Barua" userId="9d4f913347f19bfe" providerId="Windows Live" clId="Web-{F787B869-C910-4CDA-A358-863E2F8A26D1}" dt="2020-04-05T06:21:23.347" v="199" actId="14100"/>
        <pc:sldMkLst>
          <pc:docMk/>
          <pc:sldMk cId="3650030915" sldId="290"/>
        </pc:sldMkLst>
        <pc:picChg chg="add mod">
          <ac:chgData name="Hrithik Barua" userId="9d4f913347f19bfe" providerId="Windows Live" clId="Web-{F787B869-C910-4CDA-A358-863E2F8A26D1}" dt="2020-04-05T06:21:23.347" v="199" actId="14100"/>
          <ac:picMkLst>
            <pc:docMk/>
            <pc:sldMk cId="3650030915" sldId="290"/>
            <ac:picMk id="2" creationId="{EF6048FD-B3FE-4117-B704-A962396348E6}"/>
          </ac:picMkLst>
        </pc:picChg>
      </pc:sldChg>
      <pc:sldChg chg="addSp modSp new">
        <pc:chgData name="Hrithik Barua" userId="9d4f913347f19bfe" providerId="Windows Live" clId="Web-{F787B869-C910-4CDA-A358-863E2F8A26D1}" dt="2020-04-05T06:20:37.315" v="190" actId="14100"/>
        <pc:sldMkLst>
          <pc:docMk/>
          <pc:sldMk cId="1766729589" sldId="291"/>
        </pc:sldMkLst>
        <pc:picChg chg="add mod">
          <ac:chgData name="Hrithik Barua" userId="9d4f913347f19bfe" providerId="Windows Live" clId="Web-{F787B869-C910-4CDA-A358-863E2F8A26D1}" dt="2020-04-05T06:20:37.315" v="190" actId="14100"/>
          <ac:picMkLst>
            <pc:docMk/>
            <pc:sldMk cId="1766729589" sldId="291"/>
            <ac:picMk id="2" creationId="{C17A8256-D3FA-41F3-B0F9-D56893A1FA7B}"/>
          </ac:picMkLst>
        </pc:picChg>
      </pc:sldChg>
      <pc:sldChg chg="addSp modSp new">
        <pc:chgData name="Hrithik Barua" userId="9d4f913347f19bfe" providerId="Windows Live" clId="Web-{F787B869-C910-4CDA-A358-863E2F8A26D1}" dt="2020-04-05T06:19:27.424" v="178" actId="14100"/>
        <pc:sldMkLst>
          <pc:docMk/>
          <pc:sldMk cId="1773735007" sldId="292"/>
        </pc:sldMkLst>
        <pc:picChg chg="add mod">
          <ac:chgData name="Hrithik Barua" userId="9d4f913347f19bfe" providerId="Windows Live" clId="Web-{F787B869-C910-4CDA-A358-863E2F8A26D1}" dt="2020-04-05T06:19:27.424" v="178" actId="14100"/>
          <ac:picMkLst>
            <pc:docMk/>
            <pc:sldMk cId="1773735007" sldId="292"/>
            <ac:picMk id="2" creationId="{7F370882-CDC5-4CB5-AB2E-C7B271069FA1}"/>
          </ac:picMkLst>
        </pc:picChg>
      </pc:sldChg>
      <pc:sldChg chg="new del">
        <pc:chgData name="Hrithik Barua" userId="9d4f913347f19bfe" providerId="Windows Live" clId="Web-{F787B869-C910-4CDA-A358-863E2F8A26D1}" dt="2020-04-05T06:19:38.831" v="179"/>
        <pc:sldMkLst>
          <pc:docMk/>
          <pc:sldMk cId="4195778036" sldId="293"/>
        </pc:sldMkLst>
      </pc:sldChg>
      <pc:sldChg chg="addSp modSp new">
        <pc:chgData name="Hrithik Barua" userId="9d4f913347f19bfe" providerId="Windows Live" clId="Web-{F787B869-C910-4CDA-A358-863E2F8A26D1}" dt="2020-04-05T06:18:17.065" v="169" actId="14100"/>
        <pc:sldMkLst>
          <pc:docMk/>
          <pc:sldMk cId="3549631559" sldId="294"/>
        </pc:sldMkLst>
        <pc:picChg chg="add mod">
          <ac:chgData name="Hrithik Barua" userId="9d4f913347f19bfe" providerId="Windows Live" clId="Web-{F787B869-C910-4CDA-A358-863E2F8A26D1}" dt="2020-04-05T06:18:17.065" v="169" actId="14100"/>
          <ac:picMkLst>
            <pc:docMk/>
            <pc:sldMk cId="3549631559" sldId="294"/>
            <ac:picMk id="2" creationId="{BEAA9925-44DE-41F5-96AA-7CC251B3EB1F}"/>
          </ac:picMkLst>
        </pc:picChg>
      </pc:sldChg>
      <pc:sldChg chg="addSp modSp new">
        <pc:chgData name="Hrithik Barua" userId="9d4f913347f19bfe" providerId="Windows Live" clId="Web-{F787B869-C910-4CDA-A358-863E2F8A26D1}" dt="2020-04-05T06:16:51.095" v="157" actId="20577"/>
        <pc:sldMkLst>
          <pc:docMk/>
          <pc:sldMk cId="3993392157" sldId="295"/>
        </pc:sldMkLst>
        <pc:spChg chg="add mod">
          <ac:chgData name="Hrithik Barua" userId="9d4f913347f19bfe" providerId="Windows Live" clId="Web-{F787B869-C910-4CDA-A358-863E2F8A26D1}" dt="2020-04-05T06:16:51.095" v="157" actId="20577"/>
          <ac:spMkLst>
            <pc:docMk/>
            <pc:sldMk cId="3993392157" sldId="295"/>
            <ac:spMk id="4" creationId="{29D7BAC8-642F-484E-B84E-8901B172D598}"/>
          </ac:spMkLst>
        </pc:spChg>
        <pc:picChg chg="add mod">
          <ac:chgData name="Hrithik Barua" userId="9d4f913347f19bfe" providerId="Windows Live" clId="Web-{F787B869-C910-4CDA-A358-863E2F8A26D1}" dt="2020-04-05T06:13:13.750" v="92" actId="14100"/>
          <ac:picMkLst>
            <pc:docMk/>
            <pc:sldMk cId="3993392157" sldId="295"/>
            <ac:picMk id="2" creationId="{2AE1B646-9EED-4309-9B0A-BE6EC73CDAB8}"/>
          </ac:picMkLst>
        </pc:picChg>
      </pc:sldChg>
      <pc:sldChg chg="addSp modSp new">
        <pc:chgData name="Hrithik Barua" userId="9d4f913347f19bfe" providerId="Windows Live" clId="Web-{F787B869-C910-4CDA-A358-863E2F8A26D1}" dt="2020-04-05T06:10:04.827" v="79"/>
        <pc:sldMkLst>
          <pc:docMk/>
          <pc:sldMk cId="2155865911" sldId="296"/>
        </pc:sldMkLst>
        <pc:picChg chg="add mod">
          <ac:chgData name="Hrithik Barua" userId="9d4f913347f19bfe" providerId="Windows Live" clId="Web-{F787B869-C910-4CDA-A358-863E2F8A26D1}" dt="2020-04-05T06:10:04.827" v="79"/>
          <ac:picMkLst>
            <pc:docMk/>
            <pc:sldMk cId="2155865911" sldId="296"/>
            <ac:picMk id="2" creationId="{79C232FB-820A-437E-9AC8-9A0EB0A49E68}"/>
          </ac:picMkLst>
        </pc:picChg>
      </pc:sldChg>
      <pc:sldChg chg="new">
        <pc:chgData name="Hrithik Barua" userId="9d4f913347f19bfe" providerId="Windows Live" clId="Web-{F787B869-C910-4CDA-A358-863E2F8A26D1}" dt="2020-04-05T06:10:08.843" v="80"/>
        <pc:sldMkLst>
          <pc:docMk/>
          <pc:sldMk cId="1390602276" sldId="297"/>
        </pc:sldMkLst>
      </pc:sldChg>
      <pc:sldChg chg="addSp delSp modSp new">
        <pc:chgData name="Hrithik Barua" userId="9d4f913347f19bfe" providerId="Windows Live" clId="Web-{F787B869-C910-4CDA-A358-863E2F8A26D1}" dt="2020-04-05T06:29:04.852" v="217" actId="1076"/>
        <pc:sldMkLst>
          <pc:docMk/>
          <pc:sldMk cId="4293106610" sldId="298"/>
        </pc:sldMkLst>
        <pc:spChg chg="del">
          <ac:chgData name="Hrithik Barua" userId="9d4f913347f19bfe" providerId="Windows Live" clId="Web-{F787B869-C910-4CDA-A358-863E2F8A26D1}" dt="2020-04-05T06:24:17.911" v="201"/>
          <ac:spMkLst>
            <pc:docMk/>
            <pc:sldMk cId="4293106610" sldId="298"/>
            <ac:spMk id="3" creationId="{E399C30B-5B79-4FC9-AA90-6443DD87C8D8}"/>
          </ac:spMkLst>
        </pc:spChg>
        <pc:picChg chg="add mod ord">
          <ac:chgData name="Hrithik Barua" userId="9d4f913347f19bfe" providerId="Windows Live" clId="Web-{F787B869-C910-4CDA-A358-863E2F8A26D1}" dt="2020-04-05T06:24:47.677" v="206" actId="1076"/>
          <ac:picMkLst>
            <pc:docMk/>
            <pc:sldMk cId="4293106610" sldId="298"/>
            <ac:picMk id="4" creationId="{E4CE6E88-273D-495C-84F6-A0F42E27D523}"/>
          </ac:picMkLst>
        </pc:picChg>
        <pc:picChg chg="add mod">
          <ac:chgData name="Hrithik Barua" userId="9d4f913347f19bfe" providerId="Windows Live" clId="Web-{F787B869-C910-4CDA-A358-863E2F8A26D1}" dt="2020-04-05T06:25:50.412" v="209" actId="1076"/>
          <ac:picMkLst>
            <pc:docMk/>
            <pc:sldMk cId="4293106610" sldId="298"/>
            <ac:picMk id="6" creationId="{7970B0AB-F66A-47F7-A434-D45F16B4EC8A}"/>
          </ac:picMkLst>
        </pc:picChg>
        <pc:picChg chg="add mod">
          <ac:chgData name="Hrithik Barua" userId="9d4f913347f19bfe" providerId="Windows Live" clId="Web-{F787B869-C910-4CDA-A358-863E2F8A26D1}" dt="2020-04-05T06:26:57.522" v="211" actId="1076"/>
          <ac:picMkLst>
            <pc:docMk/>
            <pc:sldMk cId="4293106610" sldId="298"/>
            <ac:picMk id="8" creationId="{C77C374D-69B7-48BC-B028-FFBC5C736F44}"/>
          </ac:picMkLst>
        </pc:picChg>
        <pc:picChg chg="add mod">
          <ac:chgData name="Hrithik Barua" userId="9d4f913347f19bfe" providerId="Windows Live" clId="Web-{F787B869-C910-4CDA-A358-863E2F8A26D1}" dt="2020-04-05T06:27:34.147" v="213" actId="1076"/>
          <ac:picMkLst>
            <pc:docMk/>
            <pc:sldMk cId="4293106610" sldId="298"/>
            <ac:picMk id="10" creationId="{B18217AD-FE6B-4CC2-95A1-6359BAB500FF}"/>
          </ac:picMkLst>
        </pc:picChg>
        <pc:picChg chg="add mod">
          <ac:chgData name="Hrithik Barua" userId="9d4f913347f19bfe" providerId="Windows Live" clId="Web-{F787B869-C910-4CDA-A358-863E2F8A26D1}" dt="2020-04-05T06:28:01.772" v="215" actId="1076"/>
          <ac:picMkLst>
            <pc:docMk/>
            <pc:sldMk cId="4293106610" sldId="298"/>
            <ac:picMk id="12" creationId="{60EBF098-A7CF-4153-937F-FA30D671DE07}"/>
          </ac:picMkLst>
        </pc:picChg>
        <pc:picChg chg="add mod">
          <ac:chgData name="Hrithik Barua" userId="9d4f913347f19bfe" providerId="Windows Live" clId="Web-{F787B869-C910-4CDA-A358-863E2F8A26D1}" dt="2020-04-05T06:29:04.852" v="217" actId="1076"/>
          <ac:picMkLst>
            <pc:docMk/>
            <pc:sldMk cId="4293106610" sldId="298"/>
            <ac:picMk id="14" creationId="{9CFF2768-3523-4234-8C2D-4233CD91D10C}"/>
          </ac:picMkLst>
        </pc:picChg>
      </pc:sldChg>
      <pc:sldChg chg="addSp delSp modSp new">
        <pc:chgData name="Hrithik Barua" userId="9d4f913347f19bfe" providerId="Windows Live" clId="Web-{F787B869-C910-4CDA-A358-863E2F8A26D1}" dt="2020-04-05T06:34:43.979" v="247" actId="1076"/>
        <pc:sldMkLst>
          <pc:docMk/>
          <pc:sldMk cId="2677673668" sldId="299"/>
        </pc:sldMkLst>
        <pc:spChg chg="del mod">
          <ac:chgData name="Hrithik Barua" userId="9d4f913347f19bfe" providerId="Windows Live" clId="Web-{F787B869-C910-4CDA-A358-863E2F8A26D1}" dt="2020-04-05T06:29:40.118" v="222"/>
          <ac:spMkLst>
            <pc:docMk/>
            <pc:sldMk cId="2677673668" sldId="299"/>
            <ac:spMk id="3" creationId="{2B8F0EBE-6D96-40EE-BEA7-F4FA068D324F}"/>
          </ac:spMkLst>
        </pc:spChg>
        <pc:picChg chg="add mod ord">
          <ac:chgData name="Hrithik Barua" userId="9d4f913347f19bfe" providerId="Windows Live" clId="Web-{F787B869-C910-4CDA-A358-863E2F8A26D1}" dt="2020-04-05T06:29:41.712" v="223" actId="1076"/>
          <ac:picMkLst>
            <pc:docMk/>
            <pc:sldMk cId="2677673668" sldId="299"/>
            <ac:picMk id="4" creationId="{935884F8-F414-4DF0-AFE8-DAF921DCFD2A}"/>
          </ac:picMkLst>
        </pc:picChg>
        <pc:picChg chg="add mod">
          <ac:chgData name="Hrithik Barua" userId="9d4f913347f19bfe" providerId="Windows Live" clId="Web-{F787B869-C910-4CDA-A358-863E2F8A26D1}" dt="2020-04-05T06:30:02.431" v="225" actId="1076"/>
          <ac:picMkLst>
            <pc:docMk/>
            <pc:sldMk cId="2677673668" sldId="299"/>
            <ac:picMk id="6" creationId="{119576CD-A9DC-43A0-B33E-43E5CD62B0EB}"/>
          </ac:picMkLst>
        </pc:picChg>
        <pc:picChg chg="add mod">
          <ac:chgData name="Hrithik Barua" userId="9d4f913347f19bfe" providerId="Windows Live" clId="Web-{F787B869-C910-4CDA-A358-863E2F8A26D1}" dt="2020-04-05T06:30:24.244" v="227" actId="1076"/>
          <ac:picMkLst>
            <pc:docMk/>
            <pc:sldMk cId="2677673668" sldId="299"/>
            <ac:picMk id="8" creationId="{2A1E048F-9D8A-4015-8D0D-76AD10C09974}"/>
          </ac:picMkLst>
        </pc:picChg>
        <pc:picChg chg="add mod">
          <ac:chgData name="Hrithik Barua" userId="9d4f913347f19bfe" providerId="Windows Live" clId="Web-{F787B869-C910-4CDA-A358-863E2F8A26D1}" dt="2020-04-05T06:30:54.119" v="229" actId="1076"/>
          <ac:picMkLst>
            <pc:docMk/>
            <pc:sldMk cId="2677673668" sldId="299"/>
            <ac:picMk id="10" creationId="{CF95AB4D-88C9-4CE1-98F5-78380D27C882}"/>
          </ac:picMkLst>
        </pc:picChg>
        <pc:picChg chg="add mod">
          <ac:chgData name="Hrithik Barua" userId="9d4f913347f19bfe" providerId="Windows Live" clId="Web-{F787B869-C910-4CDA-A358-863E2F8A26D1}" dt="2020-04-05T06:31:15.150" v="231" actId="1076"/>
          <ac:picMkLst>
            <pc:docMk/>
            <pc:sldMk cId="2677673668" sldId="299"/>
            <ac:picMk id="12" creationId="{EEF9384D-B0C4-46B8-90D5-D77A9D7CCC5D}"/>
          </ac:picMkLst>
        </pc:picChg>
        <pc:picChg chg="add mod">
          <ac:chgData name="Hrithik Barua" userId="9d4f913347f19bfe" providerId="Windows Live" clId="Web-{F787B869-C910-4CDA-A358-863E2F8A26D1}" dt="2020-04-05T06:31:30.869" v="233" actId="1076"/>
          <ac:picMkLst>
            <pc:docMk/>
            <pc:sldMk cId="2677673668" sldId="299"/>
            <ac:picMk id="14" creationId="{31EEB5CB-8AC5-4E7E-92A1-81DB78002D24}"/>
          </ac:picMkLst>
        </pc:picChg>
        <pc:picChg chg="add mod">
          <ac:chgData name="Hrithik Barua" userId="9d4f913347f19bfe" providerId="Windows Live" clId="Web-{F787B869-C910-4CDA-A358-863E2F8A26D1}" dt="2020-04-05T06:31:59.072" v="235" actId="1076"/>
          <ac:picMkLst>
            <pc:docMk/>
            <pc:sldMk cId="2677673668" sldId="299"/>
            <ac:picMk id="16" creationId="{A67231AB-1409-4F68-AD23-B4C812283653}"/>
          </ac:picMkLst>
        </pc:picChg>
        <pc:picChg chg="add mod">
          <ac:chgData name="Hrithik Barua" userId="9d4f913347f19bfe" providerId="Windows Live" clId="Web-{F787B869-C910-4CDA-A358-863E2F8A26D1}" dt="2020-04-05T06:32:24.104" v="237" actId="1076"/>
          <ac:picMkLst>
            <pc:docMk/>
            <pc:sldMk cId="2677673668" sldId="299"/>
            <ac:picMk id="18" creationId="{95459449-D868-4D57-A072-189285028DBF}"/>
          </ac:picMkLst>
        </pc:picChg>
        <pc:picChg chg="add mod">
          <ac:chgData name="Hrithik Barua" userId="9d4f913347f19bfe" providerId="Windows Live" clId="Web-{F787B869-C910-4CDA-A358-863E2F8A26D1}" dt="2020-04-05T06:32:58.291" v="239" actId="1076"/>
          <ac:picMkLst>
            <pc:docMk/>
            <pc:sldMk cId="2677673668" sldId="299"/>
            <ac:picMk id="20" creationId="{3C855143-661E-469D-ABCC-FA3D0300CF5E}"/>
          </ac:picMkLst>
        </pc:picChg>
        <pc:picChg chg="add mod">
          <ac:chgData name="Hrithik Barua" userId="9d4f913347f19bfe" providerId="Windows Live" clId="Web-{F787B869-C910-4CDA-A358-863E2F8A26D1}" dt="2020-04-05T06:33:18.073" v="241" actId="1076"/>
          <ac:picMkLst>
            <pc:docMk/>
            <pc:sldMk cId="2677673668" sldId="299"/>
            <ac:picMk id="22" creationId="{C4CAD963-6632-4FC7-9505-0D41846F929F}"/>
          </ac:picMkLst>
        </pc:picChg>
        <pc:picChg chg="add mod">
          <ac:chgData name="Hrithik Barua" userId="9d4f913347f19bfe" providerId="Windows Live" clId="Web-{F787B869-C910-4CDA-A358-863E2F8A26D1}" dt="2020-04-05T06:33:44.010" v="243" actId="1076"/>
          <ac:picMkLst>
            <pc:docMk/>
            <pc:sldMk cId="2677673668" sldId="299"/>
            <ac:picMk id="24" creationId="{9DDA87D1-2FDE-456D-B652-308B1E0ADCD8}"/>
          </ac:picMkLst>
        </pc:picChg>
        <pc:picChg chg="add mod">
          <ac:chgData name="Hrithik Barua" userId="9d4f913347f19bfe" providerId="Windows Live" clId="Web-{F787B869-C910-4CDA-A358-863E2F8A26D1}" dt="2020-04-05T06:34:13.432" v="245" actId="1076"/>
          <ac:picMkLst>
            <pc:docMk/>
            <pc:sldMk cId="2677673668" sldId="299"/>
            <ac:picMk id="26" creationId="{3DF7334C-D5E7-46A7-BED6-62DFCBA15A63}"/>
          </ac:picMkLst>
        </pc:picChg>
        <pc:picChg chg="add mod">
          <ac:chgData name="Hrithik Barua" userId="9d4f913347f19bfe" providerId="Windows Live" clId="Web-{F787B869-C910-4CDA-A358-863E2F8A26D1}" dt="2020-04-05T06:34:43.979" v="247" actId="1076"/>
          <ac:picMkLst>
            <pc:docMk/>
            <pc:sldMk cId="2677673668" sldId="299"/>
            <ac:picMk id="28" creationId="{62AC0F60-A74E-423C-A07C-78339E07CC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7D6D-0849-4CE6-A9EA-BA655D374DE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EE66E-AD29-4111-8FDB-E0B4C0DC9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EE66E-AD29-4111-8FDB-E0B4C0DC9F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EE66E-AD29-4111-8FDB-E0B4C0DC9F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EE66E-AD29-4111-8FDB-E0B4C0DC9F8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59DC7-0677-4415-8DB9-491217D8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evice&#10;&#10;Description generated with very high confidence">
            <a:extLst>
              <a:ext uri="{FF2B5EF4-FFF2-40B4-BE49-F238E27FC236}">
                <a16:creationId xmlns="" xmlns:a16="http://schemas.microsoft.com/office/drawing/2014/main" id="{E4CE6E88-273D-495C-84F6-A0F42E27D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3" y="4512"/>
            <a:ext cx="9089425" cy="4658928"/>
          </a:xfrm>
        </p:spPr>
      </p:pic>
      <p:pic>
        <p:nvPicPr>
          <p:cNvPr id="6" name="Picture 6" descr="A picture containing table, sitting, small, white&#10;&#10;Description generated with very high confidence">
            <a:extLst>
              <a:ext uri="{FF2B5EF4-FFF2-40B4-BE49-F238E27FC236}">
                <a16:creationId xmlns="" xmlns:a16="http://schemas.microsoft.com/office/drawing/2014/main" id="{7970B0AB-F66A-47F7-A434-D45F16B4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320" y="0"/>
            <a:ext cx="2862680" cy="1949824"/>
          </a:xfrm>
          <a:prstGeom prst="rect">
            <a:avLst/>
          </a:prstGeom>
        </p:spPr>
      </p:pic>
      <p:pic>
        <p:nvPicPr>
          <p:cNvPr id="8" name="Picture 8" descr="A close up of a womans face&#10;&#10;Description generated with very high confidence">
            <a:extLst>
              <a:ext uri="{FF2B5EF4-FFF2-40B4-BE49-F238E27FC236}">
                <a16:creationId xmlns="" xmlns:a16="http://schemas.microsoft.com/office/drawing/2014/main" id="{C77C374D-69B7-48BC-B028-FFBC5C736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341" y="4706471"/>
            <a:ext cx="2794659" cy="2151529"/>
          </a:xfrm>
          <a:prstGeom prst="rect">
            <a:avLst/>
          </a:prstGeom>
        </p:spPr>
      </p:pic>
      <p:pic>
        <p:nvPicPr>
          <p:cNvPr id="10" name="Picture 10" descr="A picture containing food, light&#10;&#10;Description generated with very high confidence">
            <a:extLst>
              <a:ext uri="{FF2B5EF4-FFF2-40B4-BE49-F238E27FC236}">
                <a16:creationId xmlns="" xmlns:a16="http://schemas.microsoft.com/office/drawing/2014/main" id="{B18217AD-FE6B-4CC2-95A1-6359BAB50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880" y="2460812"/>
            <a:ext cx="2865120" cy="1761563"/>
          </a:xfrm>
          <a:prstGeom prst="rect">
            <a:avLst/>
          </a:prstGeom>
        </p:spPr>
      </p:pic>
      <p:pic>
        <p:nvPicPr>
          <p:cNvPr id="12" name="Picture 12" descr="A picture containing drawing&#10;&#10;Description generated with very high confidence">
            <a:extLst>
              <a:ext uri="{FF2B5EF4-FFF2-40B4-BE49-F238E27FC236}">
                <a16:creationId xmlns="" xmlns:a16="http://schemas.microsoft.com/office/drawing/2014/main" id="{60EBF098-A7CF-4153-937F-FA30D671D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78362"/>
            <a:ext cx="2305050" cy="1981200"/>
          </a:xfrm>
          <a:prstGeom prst="rect">
            <a:avLst/>
          </a:prstGeom>
        </p:spPr>
      </p:pic>
      <p:pic>
        <p:nvPicPr>
          <p:cNvPr id="14" name="Picture 14" descr="A picture containing game&#10;&#10;Description generated with very high confidence">
            <a:extLst>
              <a:ext uri="{FF2B5EF4-FFF2-40B4-BE49-F238E27FC236}">
                <a16:creationId xmlns="" xmlns:a16="http://schemas.microsoft.com/office/drawing/2014/main" id="{9CFF2768-3523-4234-8C2D-4233CD91D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029" y="4707471"/>
            <a:ext cx="2619375" cy="2150529"/>
          </a:xfrm>
          <a:prstGeom prst="rect">
            <a:avLst/>
          </a:prstGeom>
        </p:spPr>
      </p:pic>
      <p:pic>
        <p:nvPicPr>
          <p:cNvPr id="9" name="Picture 2" descr="A picture containing photo, table, man, different&#10;&#10;Description generated with very high confidence">
            <a:extLst>
              <a:ext uri="{FF2B5EF4-FFF2-40B4-BE49-F238E27FC236}">
                <a16:creationId xmlns="" xmlns:a16="http://schemas.microsoft.com/office/drawing/2014/main" id="{C91459A0-2E2C-4031-9A38-0BC3DD4EA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047" y="4706472"/>
            <a:ext cx="2743199" cy="2151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10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CF0B5BBA-DAF6-471F-AF17-D497DB41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51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newspaper&#10;&#10;Description generated with high confidence">
            <a:extLst>
              <a:ext uri="{FF2B5EF4-FFF2-40B4-BE49-F238E27FC236}">
                <a16:creationId xmlns="" xmlns:a16="http://schemas.microsoft.com/office/drawing/2014/main" id="{9BDDE12A-F7D2-42C5-80E5-76679254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34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38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="" xmlns:a16="http://schemas.microsoft.com/office/drawing/2014/main" id="{67848E48-1F67-45DF-82F5-7E3EA14E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7812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33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FA11687-4A7F-43EC-949A-2E3ECD29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0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FC295BD-D77F-4233-8FB4-CB99B66F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92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E3D015AE-E77D-4630-9716-FA8B35A3A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15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984B605-1554-4219-9569-8D94B621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991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309D4FA5-ACA2-47D7-A54D-072282884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75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79CADB8E-DA08-429C-AD6E-F61D67BE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781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irt&#10;&#10;Description generated with very high confidence">
            <a:extLst>
              <a:ext uri="{FF2B5EF4-FFF2-40B4-BE49-F238E27FC236}">
                <a16:creationId xmlns="" xmlns:a16="http://schemas.microsoft.com/office/drawing/2014/main" id="{9A877D0E-0926-4608-A662-F2D6F862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511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725331-783D-4F91-9F20-97A7EAEE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181B4E9-51E5-48A7-B83A-A4D079A7A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28" descr="A picture containing drawing&#10;&#10;Description generated with very high confidence">
            <a:extLst>
              <a:ext uri="{FF2B5EF4-FFF2-40B4-BE49-F238E27FC236}">
                <a16:creationId xmlns="" xmlns:a16="http://schemas.microsoft.com/office/drawing/2014/main" id="{62AC0F60-A74E-423C-A07C-78339E07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4" y="3885545"/>
            <a:ext cx="3145094" cy="2972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72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erson, photo, holding, baby&#10;&#10;Description generated with very high confidence">
            <a:extLst>
              <a:ext uri="{FF2B5EF4-FFF2-40B4-BE49-F238E27FC236}">
                <a16:creationId xmlns="" xmlns:a16="http://schemas.microsoft.com/office/drawing/2014/main" id="{9E189A55-6F4A-4CB4-8BB4-77C21665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12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858FBE6-C42D-4BA6-92EB-094907DF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95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80FEADCD-488E-4D78-BE14-606A7EF6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286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E63721FC-3D10-4322-B696-4505893A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532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="" xmlns:a16="http://schemas.microsoft.com/office/drawing/2014/main" id="{C05E3030-C0FE-4CD5-9A33-0EA60DBD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851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, flower, tree&#10;&#10;Description generated with very high confidence">
            <a:extLst>
              <a:ext uri="{FF2B5EF4-FFF2-40B4-BE49-F238E27FC236}">
                <a16:creationId xmlns="" xmlns:a16="http://schemas.microsoft.com/office/drawing/2014/main" id="{168AF2CB-CE60-44C1-9E69-32954C60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32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995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B1047F3-9670-4FB3-9B29-BA21F294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5524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flower&#10;&#10;Description generated with high confidence">
            <a:extLst>
              <a:ext uri="{FF2B5EF4-FFF2-40B4-BE49-F238E27FC236}">
                <a16:creationId xmlns="" xmlns:a16="http://schemas.microsoft.com/office/drawing/2014/main" id="{4CE132F5-6CDA-467E-A7B9-DB509950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22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8D0C9A45-38B4-4D10-A3F4-336AC56A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402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="" xmlns:a16="http://schemas.microsoft.com/office/drawing/2014/main" id="{76885C8B-D433-405C-A7DA-37BCECDE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499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D44B885A-D8DD-4B6C-99CA-598C82A5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DCE83D1E-829D-49A9-8BE2-27D2DA50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474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, tree, flower&#10;&#10;Description generated with very high confidence">
            <a:extLst>
              <a:ext uri="{FF2B5EF4-FFF2-40B4-BE49-F238E27FC236}">
                <a16:creationId xmlns="" xmlns:a16="http://schemas.microsoft.com/office/drawing/2014/main" id="{3EA421D8-A530-45EC-BD64-E02C2589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30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tree&#10;&#10;Description generated with high confidence">
            <a:extLst>
              <a:ext uri="{FF2B5EF4-FFF2-40B4-BE49-F238E27FC236}">
                <a16:creationId xmlns="" xmlns:a16="http://schemas.microsoft.com/office/drawing/2014/main" id="{BD0FB9AA-9335-4EDE-B091-E546D3CE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16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A67231AB-1409-4F68-AD23-B4C81228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00600"/>
            <a:ext cx="3334871" cy="2057400"/>
          </a:xfrm>
          <a:prstGeom prst="rect">
            <a:avLst/>
          </a:prstGeom>
        </p:spPr>
      </p:pic>
      <p:pic>
        <p:nvPicPr>
          <p:cNvPr id="4" name="Picture 20" descr="A picture containing drawing, mirror&#10;&#10;Description generated with very high confidence">
            <a:extLst>
              <a:ext uri="{FF2B5EF4-FFF2-40B4-BE49-F238E27FC236}">
                <a16:creationId xmlns="" xmlns:a16="http://schemas.microsoft.com/office/drawing/2014/main" id="{3C855143-661E-469D-ABCC-FA3D0300C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976" y="4639236"/>
            <a:ext cx="3169024" cy="2218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551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, flower&#10;&#10;Description generated with very high confidence">
            <a:extLst>
              <a:ext uri="{FF2B5EF4-FFF2-40B4-BE49-F238E27FC236}">
                <a16:creationId xmlns="" xmlns:a16="http://schemas.microsoft.com/office/drawing/2014/main" id="{981C85C5-6C95-4D26-B069-CE8AA438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6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3DF7334C-D5E7-46A7-BED6-62DFCBA1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919" y="4114800"/>
            <a:ext cx="2900082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081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="" xmlns:a16="http://schemas.microsoft.com/office/drawing/2014/main" id="{45619900-5E12-4212-A158-44EE00FAE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42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, tree, flower&#10;&#10;Description generated with very high confidence">
            <a:extLst>
              <a:ext uri="{FF2B5EF4-FFF2-40B4-BE49-F238E27FC236}">
                <a16:creationId xmlns="" xmlns:a16="http://schemas.microsoft.com/office/drawing/2014/main" id="{1971A672-7A60-4EF9-862E-894A0FF4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4" descr="A picture containing table, sitting, small, white&#10;&#10;Description generated with very high confidence">
            <a:extLst>
              <a:ext uri="{FF2B5EF4-FFF2-40B4-BE49-F238E27FC236}">
                <a16:creationId xmlns="" xmlns:a16="http://schemas.microsoft.com/office/drawing/2014/main" id="{9DDA87D1-2FDE-456D-B652-308B1E0AD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188"/>
            <a:ext cx="3012141" cy="2460812"/>
          </a:xfrm>
          <a:prstGeom prst="rect">
            <a:avLst/>
          </a:prstGeom>
        </p:spPr>
      </p:pic>
      <p:pic>
        <p:nvPicPr>
          <p:cNvPr id="4" name="Picture 12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EEF9384D-B0C4-46B8-90D5-D77A9D7CC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495" y="4316506"/>
            <a:ext cx="2792506" cy="2541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436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="" xmlns:a16="http://schemas.microsoft.com/office/drawing/2014/main" id="{EF6048FD-B3FE-4117-B704-A9623963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2" y="657"/>
            <a:ext cx="12198923" cy="7073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030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C17A8256-D3FA-41F3-B0F9-D56893A1F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1" y="657"/>
            <a:ext cx="12198922" cy="6995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6729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white background&#10;&#10;Description generated with very high confidence">
            <a:extLst>
              <a:ext uri="{FF2B5EF4-FFF2-40B4-BE49-F238E27FC236}">
                <a16:creationId xmlns="" xmlns:a16="http://schemas.microsoft.com/office/drawing/2014/main" id="{7F370882-CDC5-4CB5-AB2E-C7B27106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2" y="658"/>
            <a:ext cx="12198924" cy="6822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3735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ccommodation of ey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70890-C603-4DF3-80ED-11C3C65B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450088EB-D31F-456E-81AF-3EEC272A5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3263997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BEAA9925-44DE-41F5-96AA-7CC251B3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1" y="-25319"/>
            <a:ext cx="12198923" cy="7151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9631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2AE1B646-9EED-4309-9B0A-BE6EC73C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" y="-81920"/>
            <a:ext cx="12184561" cy="6938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D7BAC8-642F-484E-B84E-8901B172D598}"/>
              </a:ext>
            </a:extLst>
          </p:cNvPr>
          <p:cNvSpPr txBox="1"/>
          <p:nvPr/>
        </p:nvSpPr>
        <p:spPr>
          <a:xfrm>
            <a:off x="1252105" y="5157355"/>
            <a:ext cx="58085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/>
              <a:t>During Acute Anterior Uveitis</a:t>
            </a:r>
            <a:endParaRPr lang="en-US" sz="3200" b="1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129" y="5862918"/>
            <a:ext cx="455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</a:t>
            </a:r>
            <a:r>
              <a:rPr lang="en-US" sz="2800" b="1" dirty="0" err="1" smtClean="0"/>
              <a:t>Keratitis</a:t>
            </a:r>
            <a:r>
              <a:rPr lang="en-US" sz="2800" b="1" dirty="0" smtClean="0"/>
              <a:t> and corneal ulcer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93392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, tree, flower&#10;&#10;Description generated with very high confidence">
            <a:extLst>
              <a:ext uri="{FF2B5EF4-FFF2-40B4-BE49-F238E27FC236}">
                <a16:creationId xmlns="" xmlns:a16="http://schemas.microsoft.com/office/drawing/2014/main" id="{79C232FB-820A-437E-9AC8-9A0EB0A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745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5865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ccommodation of ey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irt&#10;&#10;Description generated with very high confidence">
            <a:extLst>
              <a:ext uri="{FF2B5EF4-FFF2-40B4-BE49-F238E27FC236}">
                <a16:creationId xmlns="" xmlns:a16="http://schemas.microsoft.com/office/drawing/2014/main" id="{21952801-2B51-4017-8E2D-AFF9AC55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8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2A1E048F-9D8A-4015-8D0D-76AD10C0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6470"/>
            <a:ext cx="3227294" cy="2151529"/>
          </a:xfrm>
          <a:prstGeom prst="rect">
            <a:avLst/>
          </a:prstGeom>
        </p:spPr>
      </p:pic>
      <p:pic>
        <p:nvPicPr>
          <p:cNvPr id="5" name="Picture 22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C4CAD963-6632-4FC7-9505-0D41846F9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4941"/>
            <a:ext cx="3200400" cy="1917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589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hoto, table, man, different&#10;&#10;Description generated with very high confidence">
            <a:extLst>
              <a:ext uri="{FF2B5EF4-FFF2-40B4-BE49-F238E27FC236}">
                <a16:creationId xmlns="" xmlns:a16="http://schemas.microsoft.com/office/drawing/2014/main" id="{C91459A0-2E2C-4031-9A38-0BC3DD4EA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392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="" xmlns:a16="http://schemas.microsoft.com/office/drawing/2014/main" id="{FA9B90A1-1AD7-45E2-959A-4C071624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07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="" xmlns:a16="http://schemas.microsoft.com/office/drawing/2014/main" id="{4B2A5BC1-0554-4E61-9802-69F08A34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67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, flower, tree&#10;&#10;Description generated with very high confidence">
            <a:extLst>
              <a:ext uri="{FF2B5EF4-FFF2-40B4-BE49-F238E27FC236}">
                <a16:creationId xmlns="" xmlns:a16="http://schemas.microsoft.com/office/drawing/2014/main" id="{D47820A4-1352-4B77-98D8-8F526B45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1411"/>
          </a:xfrm>
          <a:prstGeom prst="rect">
            <a:avLst/>
          </a:prstGeom>
        </p:spPr>
      </p:pic>
      <p:pic>
        <p:nvPicPr>
          <p:cNvPr id="3" name="Picture 2" descr="A picture containing photo, table, man, different&#10;&#10;Description generated with very high confidence">
            <a:extLst>
              <a:ext uri="{FF2B5EF4-FFF2-40B4-BE49-F238E27FC236}">
                <a16:creationId xmlns="" xmlns:a16="http://schemas.microsoft.com/office/drawing/2014/main" id="{C91459A0-2E2C-4031-9A38-0BC3DD4E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85247" cy="2433918"/>
          </a:xfrm>
          <a:prstGeom prst="rect">
            <a:avLst/>
          </a:prstGeom>
        </p:spPr>
      </p:pic>
      <p:pic>
        <p:nvPicPr>
          <p:cNvPr id="4" name="Picture 6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119576CD-A9DC-43A0-B33E-43E5CD62B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165" y="0"/>
            <a:ext cx="3343835" cy="2393576"/>
          </a:xfrm>
          <a:prstGeom prst="rect">
            <a:avLst/>
          </a:prstGeom>
        </p:spPr>
      </p:pic>
      <p:pic>
        <p:nvPicPr>
          <p:cNvPr id="5" name="Picture 14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31EEB5CB-8AC5-4E7E-92A1-81DB78002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425" y="4598894"/>
            <a:ext cx="3155576" cy="2444023"/>
          </a:xfrm>
          <a:prstGeom prst="rect">
            <a:avLst/>
          </a:prstGeom>
        </p:spPr>
      </p:pic>
      <p:pic>
        <p:nvPicPr>
          <p:cNvPr id="6" name="Picture 24" descr="A picture containing table, sitting, small, white&#10;&#10;Description generated with very high confidence">
            <a:extLst>
              <a:ext uri="{FF2B5EF4-FFF2-40B4-BE49-F238E27FC236}">
                <a16:creationId xmlns="" xmlns:a16="http://schemas.microsoft.com/office/drawing/2014/main" id="{9DDA87D1-2FDE-456D-B652-308B1E0AD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8554"/>
            <a:ext cx="2944906" cy="2500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19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12</Words>
  <Application>Microsoft Office PowerPoint</Application>
  <PresentationFormat>Custom</PresentationFormat>
  <Paragraphs>5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239</cp:revision>
  <dcterms:created xsi:type="dcterms:W3CDTF">2020-04-05T04:49:06Z</dcterms:created>
  <dcterms:modified xsi:type="dcterms:W3CDTF">2020-04-06T04:10:43Z</dcterms:modified>
</cp:coreProperties>
</file>